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32" r:id="rId5"/>
  </p:sldMasterIdLst>
  <p:notesMasterIdLst>
    <p:notesMasterId r:id="rId22"/>
  </p:notesMasterIdLst>
  <p:handoutMasterIdLst>
    <p:handoutMasterId r:id="rId23"/>
  </p:handoutMasterIdLst>
  <p:sldIdLst>
    <p:sldId id="2142533980" r:id="rId6"/>
    <p:sldId id="2142533965" r:id="rId7"/>
    <p:sldId id="2142533987" r:id="rId8"/>
    <p:sldId id="300" r:id="rId9"/>
    <p:sldId id="2142533968" r:id="rId10"/>
    <p:sldId id="2142533969" r:id="rId11"/>
    <p:sldId id="2142533970" r:id="rId12"/>
    <p:sldId id="2142533971" r:id="rId13"/>
    <p:sldId id="2142533972" r:id="rId14"/>
    <p:sldId id="2142533988" r:id="rId15"/>
    <p:sldId id="2142533976" r:id="rId16"/>
    <p:sldId id="2142533985" r:id="rId17"/>
    <p:sldId id="2142533977" r:id="rId18"/>
    <p:sldId id="2142533962" r:id="rId19"/>
    <p:sldId id="2142533975" r:id="rId20"/>
    <p:sldId id="2142533986" r:id="rId21"/>
  </p:sldIdLst>
  <p:sldSz cx="12192000" cy="6858000"/>
  <p:notesSz cx="6858000" cy="9144000"/>
  <p:embeddedFontLst>
    <p:embeddedFont>
      <p:font typeface="Architype" panose="020B0604020202020204" charset="0"/>
      <p:regular r:id="rId24"/>
      <p:bold r:id="rId25"/>
      <p:italic r:id="rId26"/>
      <p:boldItalic r:id="rId27"/>
    </p:embeddedFont>
    <p:embeddedFont>
      <p:font typeface="Architype Bold" charset="0"/>
      <p:regular r:id="rId28"/>
      <p:bold r:id="rId29"/>
      <p:italic r:id="rId30"/>
      <p:boldItalic r:id="rId31"/>
    </p:embeddedFont>
    <p:embeddedFont>
      <p:font typeface="Architype Light" charset="0"/>
      <p:regular r:id="rId32"/>
      <p:italic r:id="rId33"/>
    </p:embeddedFont>
    <p:embeddedFont>
      <p:font typeface="Pitch" panose="020B0604020202020204" charset="0"/>
      <p:regular r:id="rId34"/>
      <p:bold r:id="rId35"/>
      <p:italic r:id="rId36"/>
    </p:embeddedFont>
    <p:embeddedFont>
      <p:font typeface="Segoe UI" panose="020B0502040204020203"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4132"/>
    <a:srgbClr val="D0FFE6"/>
    <a:srgbClr val="C7FFE5"/>
    <a:srgbClr val="C8FFE6"/>
    <a:srgbClr val="BCFFE2"/>
    <a:srgbClr val="C8F6FF"/>
    <a:srgbClr val="C9FFFF"/>
    <a:srgbClr val="C7DCFF"/>
    <a:srgbClr val="A8E6F0"/>
    <a:srgbClr val="9CF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6996" autoAdjust="0"/>
  </p:normalViewPr>
  <p:slideViewPr>
    <p:cSldViewPr snapToGrid="0">
      <p:cViewPr>
        <p:scale>
          <a:sx n="63" d="100"/>
          <a:sy n="63" d="100"/>
        </p:scale>
        <p:origin x="1236" y="4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1"/>
          <c:order val="0"/>
          <c:tx>
            <c:strRef>
              <c:f>Sheet1!$B$1</c:f>
              <c:strCache>
                <c:ptCount val="1"/>
                <c:pt idx="0">
                  <c:v>Series 2</c:v>
                </c:pt>
              </c:strCache>
            </c:strRef>
          </c:tx>
          <c:spPr>
            <a:ln w="6350"/>
          </c:spPr>
          <c:dPt>
            <c:idx val="0"/>
            <c:bubble3D val="0"/>
            <c:spPr>
              <a:solidFill>
                <a:schemeClr val="accent1"/>
              </a:solidFill>
              <a:ln w="6350">
                <a:noFill/>
              </a:ln>
              <a:effectLst/>
            </c:spPr>
            <c:extLst>
              <c:ext xmlns:c16="http://schemas.microsoft.com/office/drawing/2014/chart" uri="{C3380CC4-5D6E-409C-BE32-E72D297353CC}">
                <c16:uniqueId val="{00000001-1450-48D5-B185-8AA96BBE8E02}"/>
              </c:ext>
            </c:extLst>
          </c:dPt>
          <c:dPt>
            <c:idx val="1"/>
            <c:bubble3D val="0"/>
            <c:spPr>
              <a:solidFill>
                <a:schemeClr val="accent2"/>
              </a:solidFill>
              <a:ln w="6350">
                <a:noFill/>
              </a:ln>
              <a:effectLst/>
            </c:spPr>
            <c:extLst>
              <c:ext xmlns:c16="http://schemas.microsoft.com/office/drawing/2014/chart" uri="{C3380CC4-5D6E-409C-BE32-E72D297353CC}">
                <c16:uniqueId val="{00000003-1450-48D5-B185-8AA96BBE8E02}"/>
              </c:ext>
            </c:extLst>
          </c:dPt>
          <c:dPt>
            <c:idx val="2"/>
            <c:bubble3D val="0"/>
            <c:spPr>
              <a:solidFill>
                <a:schemeClr val="accent3"/>
              </a:solidFill>
              <a:ln w="6350">
                <a:noFill/>
              </a:ln>
              <a:effectLst/>
            </c:spPr>
            <c:extLst>
              <c:ext xmlns:c16="http://schemas.microsoft.com/office/drawing/2014/chart" uri="{C3380CC4-5D6E-409C-BE32-E72D297353CC}">
                <c16:uniqueId val="{00000005-1450-48D5-B185-8AA96BBE8E02}"/>
              </c:ext>
            </c:extLst>
          </c:dPt>
          <c:dPt>
            <c:idx val="3"/>
            <c:bubble3D val="0"/>
            <c:spPr>
              <a:solidFill>
                <a:schemeClr val="accent4"/>
              </a:solidFill>
              <a:ln w="6350">
                <a:noFill/>
              </a:ln>
              <a:effectLst/>
            </c:spPr>
            <c:extLst>
              <c:ext xmlns:c16="http://schemas.microsoft.com/office/drawing/2014/chart" uri="{C3380CC4-5D6E-409C-BE32-E72D297353CC}">
                <c16:uniqueId val="{00000007-1450-48D5-B185-8AA96BBE8E02}"/>
              </c:ext>
            </c:extLst>
          </c:dPt>
          <c:dPt>
            <c:idx val="4"/>
            <c:bubble3D val="0"/>
            <c:spPr>
              <a:solidFill>
                <a:schemeClr val="accent5"/>
              </a:solidFill>
              <a:ln w="6350">
                <a:noFill/>
              </a:ln>
              <a:effectLst/>
            </c:spPr>
            <c:extLst>
              <c:ext xmlns:c16="http://schemas.microsoft.com/office/drawing/2014/chart" uri="{C3380CC4-5D6E-409C-BE32-E72D297353CC}">
                <c16:uniqueId val="{00000009-1450-48D5-B185-8AA96BBE8E02}"/>
              </c:ext>
            </c:extLst>
          </c:dPt>
          <c:dPt>
            <c:idx val="5"/>
            <c:bubble3D val="0"/>
            <c:spPr>
              <a:solidFill>
                <a:schemeClr val="accent6"/>
              </a:solidFill>
              <a:ln w="6350">
                <a:noFill/>
              </a:ln>
              <a:effectLst/>
            </c:spPr>
            <c:extLst>
              <c:ext xmlns:c16="http://schemas.microsoft.com/office/drawing/2014/chart" uri="{C3380CC4-5D6E-409C-BE32-E72D297353CC}">
                <c16:uniqueId val="{0000000B-1450-48D5-B185-8AA96BBE8E02}"/>
              </c:ext>
            </c:extLst>
          </c:dPt>
          <c:cat>
            <c:numRef>
              <c:f>Sheet1!$A$2:$A$7</c:f>
              <c:numCache>
                <c:formatCode>m/d/yy</c:formatCode>
                <c:ptCount val="6"/>
                <c:pt idx="0">
                  <c:v>43105</c:v>
                </c:pt>
                <c:pt idx="1">
                  <c:v>43106</c:v>
                </c:pt>
                <c:pt idx="2">
                  <c:v>43107</c:v>
                </c:pt>
                <c:pt idx="3">
                  <c:v>43108</c:v>
                </c:pt>
                <c:pt idx="4">
                  <c:v>43109</c:v>
                </c:pt>
                <c:pt idx="5">
                  <c:v>43110</c:v>
                </c:pt>
              </c:numCache>
            </c:numRef>
          </c:cat>
          <c:val>
            <c:numRef>
              <c:f>Sheet1!$B$2:$B$7</c:f>
              <c:numCache>
                <c:formatCode>General</c:formatCode>
                <c:ptCount val="6"/>
                <c:pt idx="0">
                  <c:v>30</c:v>
                </c:pt>
                <c:pt idx="1">
                  <c:v>50</c:v>
                </c:pt>
                <c:pt idx="2">
                  <c:v>30</c:v>
                </c:pt>
                <c:pt idx="3">
                  <c:v>10</c:v>
                </c:pt>
                <c:pt idx="4">
                  <c:v>5</c:v>
                </c:pt>
                <c:pt idx="5">
                  <c:v>15</c:v>
                </c:pt>
              </c:numCache>
            </c:numRef>
          </c:val>
          <c:extLst>
            <c:ext xmlns:c16="http://schemas.microsoft.com/office/drawing/2014/chart" uri="{C3380CC4-5D6E-409C-BE32-E72D297353CC}">
              <c16:uniqueId val="{00000001-57D2-A043-B581-6C98FF667054}"/>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zero"/>
    <c:showDLblsOverMax val="0"/>
  </c:chart>
  <c:spPr>
    <a:noFill/>
    <a:ln>
      <a:noFill/>
    </a:ln>
    <a:effectLst>
      <a:outerShdw blurRad="50800" dist="50800" dir="5400000" algn="ctr" rotWithShape="0">
        <a:srgbClr val="000000">
          <a:alpha val="0"/>
        </a:srgb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6">
                <a:alpha val="99981"/>
              </a:schemeClr>
            </a:solidFill>
            <a:ln>
              <a:noFill/>
            </a:ln>
            <a:effectLst>
              <a:outerShdw blurRad="50800" dist="50800" dir="5400000" algn="ctr" rotWithShape="0">
                <a:srgbClr val="000000">
                  <a:alpha val="30000"/>
                </a:srgbClr>
              </a:outerShdw>
            </a:effectLst>
          </c:spPr>
          <c:dPt>
            <c:idx val="0"/>
            <c:bubble3D val="0"/>
            <c:spPr>
              <a:solidFill>
                <a:schemeClr val="accent6">
                  <a:alpha val="99981"/>
                </a:schemeClr>
              </a:solidFill>
              <a:ln>
                <a:noFill/>
              </a:ln>
              <a:effectLst>
                <a:outerShdw blurRad="50800" dist="50800" dir="5400000" algn="ctr" rotWithShape="0">
                  <a:srgbClr val="000000">
                    <a:alpha val="30000"/>
                  </a:srgbClr>
                </a:outerShdw>
              </a:effectLst>
            </c:spPr>
            <c:extLst>
              <c:ext xmlns:c16="http://schemas.microsoft.com/office/drawing/2014/chart" uri="{C3380CC4-5D6E-409C-BE32-E72D297353CC}">
                <c16:uniqueId val="{00000001-D3C3-8F4D-9784-5B27A7D02EDC}"/>
              </c:ext>
            </c:extLst>
          </c:dPt>
          <c:dPt>
            <c:idx val="1"/>
            <c:bubble3D val="0"/>
            <c:extLst>
              <c:ext xmlns:c16="http://schemas.microsoft.com/office/drawing/2014/chart" uri="{C3380CC4-5D6E-409C-BE32-E72D297353CC}">
                <c16:uniqueId val="{00000002-D3C3-8F4D-9784-5B27A7D02EDC}"/>
              </c:ext>
            </c:extLst>
          </c:dPt>
          <c:dPt>
            <c:idx val="2"/>
            <c:bubble3D val="0"/>
            <c:extLst>
              <c:ext xmlns:c16="http://schemas.microsoft.com/office/drawing/2014/chart" uri="{C3380CC4-5D6E-409C-BE32-E72D297353CC}">
                <c16:uniqueId val="{00000003-D3C3-8F4D-9784-5B27A7D02EDC}"/>
              </c:ext>
            </c:extLst>
          </c:dPt>
          <c:dPt>
            <c:idx val="3"/>
            <c:bubble3D val="0"/>
            <c:extLst>
              <c:ext xmlns:c16="http://schemas.microsoft.com/office/drawing/2014/chart" uri="{C3380CC4-5D6E-409C-BE32-E72D297353CC}">
                <c16:uniqueId val="{00000004-D3C3-8F4D-9784-5B27A7D02EDC}"/>
              </c:ext>
            </c:extLst>
          </c:dPt>
          <c:dPt>
            <c:idx val="4"/>
            <c:bubble3D val="0"/>
            <c:extLst>
              <c:ext xmlns:c16="http://schemas.microsoft.com/office/drawing/2014/chart" uri="{C3380CC4-5D6E-409C-BE32-E72D297353CC}">
                <c16:uniqueId val="{00000005-D3C3-8F4D-9784-5B27A7D02EDC}"/>
              </c:ext>
            </c:extLst>
          </c:dPt>
          <c:dPt>
            <c:idx val="5"/>
            <c:bubble3D val="0"/>
            <c:extLst>
              <c:ext xmlns:c16="http://schemas.microsoft.com/office/drawing/2014/chart" uri="{C3380CC4-5D6E-409C-BE32-E72D297353CC}">
                <c16:uniqueId val="{00000006-D3C3-8F4D-9784-5B27A7D02EDC}"/>
              </c:ext>
            </c:extLst>
          </c:dPt>
          <c:dPt>
            <c:idx val="6"/>
            <c:bubble3D val="0"/>
            <c:extLst>
              <c:ext xmlns:c16="http://schemas.microsoft.com/office/drawing/2014/chart" uri="{C3380CC4-5D6E-409C-BE32-E72D297353CC}">
                <c16:uniqueId val="{00000007-D3C3-8F4D-9784-5B27A7D02EDC}"/>
              </c:ext>
            </c:extLst>
          </c:dPt>
          <c:dPt>
            <c:idx val="7"/>
            <c:bubble3D val="0"/>
            <c:extLst>
              <c:ext xmlns:c16="http://schemas.microsoft.com/office/drawing/2014/chart" uri="{C3380CC4-5D6E-409C-BE32-E72D297353CC}">
                <c16:uniqueId val="{00000008-D3C3-8F4D-9784-5B27A7D02EDC}"/>
              </c:ext>
            </c:extLst>
          </c:dPt>
          <c:dPt>
            <c:idx val="8"/>
            <c:bubble3D val="0"/>
            <c:extLst>
              <c:ext xmlns:c16="http://schemas.microsoft.com/office/drawing/2014/chart" uri="{C3380CC4-5D6E-409C-BE32-E72D297353CC}">
                <c16:uniqueId val="{00000009-D3C3-8F4D-9784-5B27A7D02EDC}"/>
              </c:ext>
            </c:extLst>
          </c:dPt>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Sheet1!$B$2:$B$10</c:f>
              <c:numCache>
                <c:formatCode>General</c:formatCode>
                <c:ptCount val="9"/>
                <c:pt idx="0">
                  <c:v>20</c:v>
                </c:pt>
                <c:pt idx="1">
                  <c:v>30</c:v>
                </c:pt>
                <c:pt idx="2">
                  <c:v>40</c:v>
                </c:pt>
                <c:pt idx="3">
                  <c:v>15</c:v>
                </c:pt>
                <c:pt idx="4">
                  <c:v>20</c:v>
                </c:pt>
                <c:pt idx="5">
                  <c:v>40</c:v>
                </c:pt>
                <c:pt idx="6">
                  <c:v>50</c:v>
                </c:pt>
                <c:pt idx="7">
                  <c:v>45</c:v>
                </c:pt>
                <c:pt idx="8">
                  <c:v>30</c:v>
                </c:pt>
              </c:numCache>
            </c:numRef>
          </c:val>
          <c:extLst>
            <c:ext xmlns:c16="http://schemas.microsoft.com/office/drawing/2014/chart" uri="{C3380CC4-5D6E-409C-BE32-E72D297353CC}">
              <c16:uniqueId val="{0000000A-D3C3-8F4D-9784-5B27A7D02EDC}"/>
            </c:ext>
          </c:extLst>
        </c:ser>
        <c:ser>
          <c:idx val="1"/>
          <c:order val="1"/>
          <c:tx>
            <c:strRef>
              <c:f>Sheet1!$C$1</c:f>
              <c:strCache>
                <c:ptCount val="1"/>
                <c:pt idx="0">
                  <c:v>Series 2</c:v>
                </c:pt>
              </c:strCache>
            </c:strRef>
          </c:tx>
          <c:spPr>
            <a:solidFill>
              <a:schemeClr val="accent5">
                <a:lumMod val="20000"/>
                <a:lumOff val="80000"/>
                <a:alpha val="85000"/>
              </a:schemeClr>
            </a:solidFill>
            <a:ln>
              <a:noFill/>
            </a:ln>
            <a:effectLst>
              <a:outerShdw blurRad="50800" dist="50800" dir="5400000" algn="ctr" rotWithShape="0">
                <a:srgbClr val="000000">
                  <a:alpha val="30000"/>
                </a:srgbClr>
              </a:outerShdw>
            </a:effectLst>
          </c:spPr>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Sheet1!$C$2:$C$10</c:f>
              <c:numCache>
                <c:formatCode>General</c:formatCode>
                <c:ptCount val="9"/>
                <c:pt idx="0">
                  <c:v>10</c:v>
                </c:pt>
                <c:pt idx="1">
                  <c:v>30</c:v>
                </c:pt>
                <c:pt idx="2">
                  <c:v>15</c:v>
                </c:pt>
                <c:pt idx="3">
                  <c:v>40</c:v>
                </c:pt>
                <c:pt idx="4">
                  <c:v>20</c:v>
                </c:pt>
                <c:pt idx="5">
                  <c:v>35</c:v>
                </c:pt>
                <c:pt idx="6">
                  <c:v>60</c:v>
                </c:pt>
                <c:pt idx="7">
                  <c:v>10</c:v>
                </c:pt>
                <c:pt idx="8">
                  <c:v>40</c:v>
                </c:pt>
              </c:numCache>
            </c:numRef>
          </c:val>
          <c:extLst>
            <c:ext xmlns:c16="http://schemas.microsoft.com/office/drawing/2014/chart" uri="{C3380CC4-5D6E-409C-BE32-E72D297353CC}">
              <c16:uniqueId val="{0000000B-D3C3-8F4D-9784-5B27A7D02EDC}"/>
            </c:ext>
          </c:extLst>
        </c:ser>
        <c:ser>
          <c:idx val="2"/>
          <c:order val="2"/>
          <c:tx>
            <c:strRef>
              <c:f>Sheet1!$D$1</c:f>
              <c:strCache>
                <c:ptCount val="1"/>
                <c:pt idx="0">
                  <c:v>Series 3</c:v>
                </c:pt>
              </c:strCache>
            </c:strRef>
          </c:tx>
          <c:spPr>
            <a:solidFill>
              <a:schemeClr val="accent5">
                <a:alpha val="77809"/>
              </a:schemeClr>
            </a:solidFill>
            <a:ln>
              <a:noFill/>
            </a:ln>
            <a:effectLst/>
          </c:spPr>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Sheet1!$D$2:$D$10</c:f>
              <c:numCache>
                <c:formatCode>General</c:formatCode>
                <c:ptCount val="9"/>
                <c:pt idx="0">
                  <c:v>15</c:v>
                </c:pt>
                <c:pt idx="1">
                  <c:v>20</c:v>
                </c:pt>
                <c:pt idx="2">
                  <c:v>25</c:v>
                </c:pt>
                <c:pt idx="3">
                  <c:v>20</c:v>
                </c:pt>
                <c:pt idx="4">
                  <c:v>5</c:v>
                </c:pt>
                <c:pt idx="5">
                  <c:v>25</c:v>
                </c:pt>
                <c:pt idx="6">
                  <c:v>30</c:v>
                </c:pt>
                <c:pt idx="7">
                  <c:v>30</c:v>
                </c:pt>
                <c:pt idx="8">
                  <c:v>45</c:v>
                </c:pt>
              </c:numCache>
            </c:numRef>
          </c:val>
          <c:extLst>
            <c:ext xmlns:c16="http://schemas.microsoft.com/office/drawing/2014/chart" uri="{C3380CC4-5D6E-409C-BE32-E72D297353CC}">
              <c16:uniqueId val="{0000000C-D3C3-8F4D-9784-5B27A7D02EDC}"/>
            </c:ext>
          </c:extLst>
        </c:ser>
        <c:dLbls>
          <c:showLegendKey val="0"/>
          <c:showVal val="0"/>
          <c:showCatName val="0"/>
          <c:showSerName val="0"/>
          <c:showPercent val="0"/>
          <c:showBubbleSize val="0"/>
        </c:dLbls>
        <c:axId val="799104128"/>
        <c:axId val="799104520"/>
      </c:areaChart>
      <c:catAx>
        <c:axId val="799104128"/>
        <c:scaling>
          <c:orientation val="minMax"/>
        </c:scaling>
        <c:delete val="0"/>
        <c:axPos val="b"/>
        <c:numFmt formatCode="h:mm\ AM/P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104520"/>
        <c:crosses val="autoZero"/>
        <c:auto val="1"/>
        <c:lblAlgn val="ctr"/>
        <c:lblOffset val="100"/>
        <c:noMultiLvlLbl val="0"/>
      </c:catAx>
      <c:valAx>
        <c:axId val="799104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104128"/>
        <c:crosses val="autoZero"/>
        <c:crossBetween val="midCat"/>
      </c:valAx>
      <c:spPr>
        <a:noFill/>
        <a:ln cap="rnd">
          <a:noFill/>
        </a:ln>
        <a:effectLst>
          <a:softEdge rad="0"/>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6350">
              <a:noFill/>
            </a:ln>
            <a:effectLst/>
          </c:spPr>
          <c:invertIfNegative val="0"/>
          <c:cat>
            <c:numRef>
              <c:f>Sheet1!$A$2:$A$7</c:f>
              <c:numCache>
                <c:formatCode>m/d/yyyy</c:formatCode>
                <c:ptCount val="6"/>
                <c:pt idx="0">
                  <c:v>43105</c:v>
                </c:pt>
                <c:pt idx="1">
                  <c:v>43106</c:v>
                </c:pt>
                <c:pt idx="2">
                  <c:v>43107</c:v>
                </c:pt>
                <c:pt idx="3">
                  <c:v>43108</c:v>
                </c:pt>
                <c:pt idx="4">
                  <c:v>43109</c:v>
                </c:pt>
                <c:pt idx="5">
                  <c:v>43110</c:v>
                </c:pt>
              </c:numCache>
            </c:numRef>
          </c:cat>
          <c:val>
            <c:numRef>
              <c:f>Sheet1!$B$2:$B$7</c:f>
              <c:numCache>
                <c:formatCode>General</c:formatCode>
                <c:ptCount val="6"/>
                <c:pt idx="0">
                  <c:v>40</c:v>
                </c:pt>
                <c:pt idx="1">
                  <c:v>30</c:v>
                </c:pt>
                <c:pt idx="2">
                  <c:v>25</c:v>
                </c:pt>
                <c:pt idx="3">
                  <c:v>15</c:v>
                </c:pt>
                <c:pt idx="4">
                  <c:v>20</c:v>
                </c:pt>
                <c:pt idx="5">
                  <c:v>30</c:v>
                </c:pt>
              </c:numCache>
            </c:numRef>
          </c:val>
          <c:extLst>
            <c:ext xmlns:c16="http://schemas.microsoft.com/office/drawing/2014/chart" uri="{C3380CC4-5D6E-409C-BE32-E72D297353CC}">
              <c16:uniqueId val="{00000000-57D2-A043-B581-6C98FF667054}"/>
            </c:ext>
          </c:extLst>
        </c:ser>
        <c:ser>
          <c:idx val="1"/>
          <c:order val="1"/>
          <c:tx>
            <c:strRef>
              <c:f>Sheet1!$C$1</c:f>
              <c:strCache>
                <c:ptCount val="1"/>
                <c:pt idx="0">
                  <c:v>Series 2</c:v>
                </c:pt>
              </c:strCache>
            </c:strRef>
          </c:tx>
          <c:spPr>
            <a:solidFill>
              <a:schemeClr val="accent2"/>
            </a:solidFill>
            <a:ln w="6350">
              <a:noFill/>
            </a:ln>
            <a:effectLst/>
          </c:spPr>
          <c:invertIfNegative val="0"/>
          <c:cat>
            <c:numRef>
              <c:f>Sheet1!$A$2:$A$7</c:f>
              <c:numCache>
                <c:formatCode>m/d/yyyy</c:formatCode>
                <c:ptCount val="6"/>
                <c:pt idx="0">
                  <c:v>43105</c:v>
                </c:pt>
                <c:pt idx="1">
                  <c:v>43106</c:v>
                </c:pt>
                <c:pt idx="2">
                  <c:v>43107</c:v>
                </c:pt>
                <c:pt idx="3">
                  <c:v>43108</c:v>
                </c:pt>
                <c:pt idx="4">
                  <c:v>43109</c:v>
                </c:pt>
                <c:pt idx="5">
                  <c:v>43110</c:v>
                </c:pt>
              </c:numCache>
            </c:numRef>
          </c:cat>
          <c:val>
            <c:numRef>
              <c:f>Sheet1!$C$2:$C$7</c:f>
              <c:numCache>
                <c:formatCode>General</c:formatCode>
                <c:ptCount val="6"/>
                <c:pt idx="0">
                  <c:v>30</c:v>
                </c:pt>
                <c:pt idx="1">
                  <c:v>50</c:v>
                </c:pt>
                <c:pt idx="2">
                  <c:v>30</c:v>
                </c:pt>
                <c:pt idx="3">
                  <c:v>10</c:v>
                </c:pt>
                <c:pt idx="4">
                  <c:v>5</c:v>
                </c:pt>
                <c:pt idx="5">
                  <c:v>15</c:v>
                </c:pt>
              </c:numCache>
            </c:numRef>
          </c:val>
          <c:extLst>
            <c:ext xmlns:c16="http://schemas.microsoft.com/office/drawing/2014/chart" uri="{C3380CC4-5D6E-409C-BE32-E72D297353CC}">
              <c16:uniqueId val="{00000001-57D2-A043-B581-6C98FF667054}"/>
            </c:ext>
          </c:extLst>
        </c:ser>
        <c:dLbls>
          <c:showLegendKey val="0"/>
          <c:showVal val="0"/>
          <c:showCatName val="0"/>
          <c:showSerName val="0"/>
          <c:showPercent val="0"/>
          <c:showBubbleSize val="0"/>
        </c:dLbls>
        <c:gapWidth val="150"/>
        <c:axId val="799105304"/>
        <c:axId val="799112752"/>
      </c:barChart>
      <c:dateAx>
        <c:axId val="79910530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crossAx val="799112752"/>
        <c:crosses val="autoZero"/>
        <c:auto val="1"/>
        <c:lblOffset val="100"/>
        <c:baseTimeUnit val="days"/>
      </c:dateAx>
      <c:valAx>
        <c:axId val="79911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crossAx val="799105304"/>
        <c:crosses val="autoZero"/>
        <c:crossBetween val="between"/>
      </c:valAx>
      <c:spPr>
        <a:noFill/>
        <a:ln>
          <a:noFill/>
        </a:ln>
        <a:effectLst/>
      </c:spPr>
    </c:plotArea>
    <c:plotVisOnly val="1"/>
    <c:dispBlanksAs val="zero"/>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1"/>
          <c:order val="0"/>
          <c:tx>
            <c:strRef>
              <c:f>Sheet1!$B$1</c:f>
              <c:strCache>
                <c:ptCount val="1"/>
                <c:pt idx="0">
                  <c:v>Series 2</c:v>
                </c:pt>
              </c:strCache>
            </c:strRef>
          </c:tx>
          <c:spPr>
            <a:ln w="6350"/>
          </c:spPr>
          <c:dPt>
            <c:idx val="0"/>
            <c:bubble3D val="0"/>
            <c:spPr>
              <a:solidFill>
                <a:schemeClr val="accent1"/>
              </a:solidFill>
              <a:ln w="6350">
                <a:noFill/>
              </a:ln>
              <a:effectLst/>
            </c:spPr>
            <c:extLst>
              <c:ext xmlns:c16="http://schemas.microsoft.com/office/drawing/2014/chart" uri="{C3380CC4-5D6E-409C-BE32-E72D297353CC}">
                <c16:uniqueId val="{00000001-1450-48D5-B185-8AA96BBE8E02}"/>
              </c:ext>
            </c:extLst>
          </c:dPt>
          <c:dPt>
            <c:idx val="1"/>
            <c:bubble3D val="0"/>
            <c:spPr>
              <a:solidFill>
                <a:schemeClr val="accent2"/>
              </a:solidFill>
              <a:ln w="6350">
                <a:noFill/>
              </a:ln>
              <a:effectLst/>
            </c:spPr>
            <c:extLst>
              <c:ext xmlns:c16="http://schemas.microsoft.com/office/drawing/2014/chart" uri="{C3380CC4-5D6E-409C-BE32-E72D297353CC}">
                <c16:uniqueId val="{00000003-1450-48D5-B185-8AA96BBE8E02}"/>
              </c:ext>
            </c:extLst>
          </c:dPt>
          <c:dPt>
            <c:idx val="2"/>
            <c:bubble3D val="0"/>
            <c:spPr>
              <a:solidFill>
                <a:schemeClr val="accent3"/>
              </a:solidFill>
              <a:ln w="6350">
                <a:noFill/>
              </a:ln>
              <a:effectLst/>
            </c:spPr>
            <c:extLst>
              <c:ext xmlns:c16="http://schemas.microsoft.com/office/drawing/2014/chart" uri="{C3380CC4-5D6E-409C-BE32-E72D297353CC}">
                <c16:uniqueId val="{00000005-1450-48D5-B185-8AA96BBE8E02}"/>
              </c:ext>
            </c:extLst>
          </c:dPt>
          <c:dPt>
            <c:idx val="3"/>
            <c:bubble3D val="0"/>
            <c:spPr>
              <a:solidFill>
                <a:schemeClr val="accent4"/>
              </a:solidFill>
              <a:ln w="6350">
                <a:noFill/>
              </a:ln>
              <a:effectLst/>
            </c:spPr>
            <c:extLst>
              <c:ext xmlns:c16="http://schemas.microsoft.com/office/drawing/2014/chart" uri="{C3380CC4-5D6E-409C-BE32-E72D297353CC}">
                <c16:uniqueId val="{00000007-1450-48D5-B185-8AA96BBE8E02}"/>
              </c:ext>
            </c:extLst>
          </c:dPt>
          <c:dPt>
            <c:idx val="4"/>
            <c:bubble3D val="0"/>
            <c:spPr>
              <a:solidFill>
                <a:schemeClr val="accent5"/>
              </a:solidFill>
              <a:ln w="6350">
                <a:noFill/>
              </a:ln>
              <a:effectLst/>
            </c:spPr>
            <c:extLst>
              <c:ext xmlns:c16="http://schemas.microsoft.com/office/drawing/2014/chart" uri="{C3380CC4-5D6E-409C-BE32-E72D297353CC}">
                <c16:uniqueId val="{00000009-1450-48D5-B185-8AA96BBE8E02}"/>
              </c:ext>
            </c:extLst>
          </c:dPt>
          <c:dPt>
            <c:idx val="5"/>
            <c:bubble3D val="0"/>
            <c:spPr>
              <a:solidFill>
                <a:schemeClr val="accent6"/>
              </a:solidFill>
              <a:ln w="6350">
                <a:noFill/>
              </a:ln>
              <a:effectLst/>
            </c:spPr>
            <c:extLst>
              <c:ext xmlns:c16="http://schemas.microsoft.com/office/drawing/2014/chart" uri="{C3380CC4-5D6E-409C-BE32-E72D297353CC}">
                <c16:uniqueId val="{0000000B-1450-48D5-B185-8AA96BBE8E02}"/>
              </c:ext>
            </c:extLst>
          </c:dPt>
          <c:cat>
            <c:numRef>
              <c:f>Sheet1!$A$2:$A$7</c:f>
              <c:numCache>
                <c:formatCode>m/d/yy</c:formatCode>
                <c:ptCount val="6"/>
                <c:pt idx="0">
                  <c:v>43105</c:v>
                </c:pt>
                <c:pt idx="1">
                  <c:v>43106</c:v>
                </c:pt>
                <c:pt idx="2">
                  <c:v>43107</c:v>
                </c:pt>
                <c:pt idx="3">
                  <c:v>43108</c:v>
                </c:pt>
                <c:pt idx="4">
                  <c:v>43109</c:v>
                </c:pt>
                <c:pt idx="5">
                  <c:v>43110</c:v>
                </c:pt>
              </c:numCache>
            </c:numRef>
          </c:cat>
          <c:val>
            <c:numRef>
              <c:f>Sheet1!$B$2:$B$7</c:f>
              <c:numCache>
                <c:formatCode>General</c:formatCode>
                <c:ptCount val="6"/>
                <c:pt idx="0">
                  <c:v>30</c:v>
                </c:pt>
                <c:pt idx="1">
                  <c:v>50</c:v>
                </c:pt>
                <c:pt idx="2">
                  <c:v>30</c:v>
                </c:pt>
                <c:pt idx="3">
                  <c:v>10</c:v>
                </c:pt>
                <c:pt idx="4">
                  <c:v>5</c:v>
                </c:pt>
                <c:pt idx="5">
                  <c:v>15</c:v>
                </c:pt>
              </c:numCache>
            </c:numRef>
          </c:val>
          <c:extLst>
            <c:ext xmlns:c16="http://schemas.microsoft.com/office/drawing/2014/chart" uri="{C3380CC4-5D6E-409C-BE32-E72D297353CC}">
              <c16:uniqueId val="{00000001-57D2-A043-B581-6C98FF667054}"/>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zero"/>
    <c:showDLblsOverMax val="0"/>
  </c:chart>
  <c:spPr>
    <a:noFill/>
    <a:ln>
      <a:noFill/>
    </a:ln>
    <a:effectLst>
      <a:outerShdw blurRad="50800" dist="50800" dir="5400000" algn="ctr" rotWithShape="0">
        <a:srgbClr val="000000">
          <a:alpha val="0"/>
        </a:srgbClr>
      </a:outerShd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68"/>
      </c:doughnutChart>
      <c:spPr>
        <a:noFill/>
        <a:ln>
          <a:noFill/>
        </a:ln>
        <a:effectLst/>
      </c:spPr>
    </c:plotArea>
    <c:plotVisOnly val="1"/>
    <c:dispBlanksAs val="zero"/>
    <c:showDLblsOverMax val="0"/>
  </c:chart>
  <c:spPr>
    <a:noFill/>
    <a:ln>
      <a:noFill/>
    </a:ln>
    <a:effectLst>
      <a:outerShdw blurRad="50800" dist="50800" dir="5400000" algn="ctr" rotWithShape="0">
        <a:srgbClr val="000000">
          <a:alpha val="0"/>
        </a:srgbClr>
      </a:outerShd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6">
                <a:alpha val="99981"/>
              </a:schemeClr>
            </a:solidFill>
            <a:ln>
              <a:noFill/>
            </a:ln>
            <a:effectLst>
              <a:outerShdw blurRad="50800" dist="50800" dir="5400000" algn="ctr" rotWithShape="0">
                <a:srgbClr val="000000">
                  <a:alpha val="30000"/>
                </a:srgbClr>
              </a:outerShdw>
            </a:effectLst>
          </c:spPr>
          <c:dPt>
            <c:idx val="0"/>
            <c:bubble3D val="0"/>
            <c:spPr>
              <a:solidFill>
                <a:schemeClr val="accent6">
                  <a:alpha val="99981"/>
                </a:schemeClr>
              </a:solidFill>
              <a:ln>
                <a:noFill/>
              </a:ln>
              <a:effectLst>
                <a:outerShdw blurRad="50800" dist="50800" dir="5400000" algn="ctr" rotWithShape="0">
                  <a:srgbClr val="000000">
                    <a:alpha val="30000"/>
                  </a:srgbClr>
                </a:outerShdw>
              </a:effectLst>
            </c:spPr>
            <c:extLst>
              <c:ext xmlns:c16="http://schemas.microsoft.com/office/drawing/2014/chart" uri="{C3380CC4-5D6E-409C-BE32-E72D297353CC}">
                <c16:uniqueId val="{00000001-D3C3-8F4D-9784-5B27A7D02EDC}"/>
              </c:ext>
            </c:extLst>
          </c:dPt>
          <c:dPt>
            <c:idx val="1"/>
            <c:bubble3D val="0"/>
            <c:extLst>
              <c:ext xmlns:c16="http://schemas.microsoft.com/office/drawing/2014/chart" uri="{C3380CC4-5D6E-409C-BE32-E72D297353CC}">
                <c16:uniqueId val="{00000002-D3C3-8F4D-9784-5B27A7D02EDC}"/>
              </c:ext>
            </c:extLst>
          </c:dPt>
          <c:dPt>
            <c:idx val="2"/>
            <c:bubble3D val="0"/>
            <c:extLst>
              <c:ext xmlns:c16="http://schemas.microsoft.com/office/drawing/2014/chart" uri="{C3380CC4-5D6E-409C-BE32-E72D297353CC}">
                <c16:uniqueId val="{00000003-D3C3-8F4D-9784-5B27A7D02EDC}"/>
              </c:ext>
            </c:extLst>
          </c:dPt>
          <c:dPt>
            <c:idx val="3"/>
            <c:bubble3D val="0"/>
            <c:extLst>
              <c:ext xmlns:c16="http://schemas.microsoft.com/office/drawing/2014/chart" uri="{C3380CC4-5D6E-409C-BE32-E72D297353CC}">
                <c16:uniqueId val="{00000004-D3C3-8F4D-9784-5B27A7D02EDC}"/>
              </c:ext>
            </c:extLst>
          </c:dPt>
          <c:dPt>
            <c:idx val="4"/>
            <c:bubble3D val="0"/>
            <c:extLst>
              <c:ext xmlns:c16="http://schemas.microsoft.com/office/drawing/2014/chart" uri="{C3380CC4-5D6E-409C-BE32-E72D297353CC}">
                <c16:uniqueId val="{00000005-D3C3-8F4D-9784-5B27A7D02EDC}"/>
              </c:ext>
            </c:extLst>
          </c:dPt>
          <c:dPt>
            <c:idx val="5"/>
            <c:bubble3D val="0"/>
            <c:extLst>
              <c:ext xmlns:c16="http://schemas.microsoft.com/office/drawing/2014/chart" uri="{C3380CC4-5D6E-409C-BE32-E72D297353CC}">
                <c16:uniqueId val="{00000006-D3C3-8F4D-9784-5B27A7D02EDC}"/>
              </c:ext>
            </c:extLst>
          </c:dPt>
          <c:dPt>
            <c:idx val="6"/>
            <c:bubble3D val="0"/>
            <c:extLst>
              <c:ext xmlns:c16="http://schemas.microsoft.com/office/drawing/2014/chart" uri="{C3380CC4-5D6E-409C-BE32-E72D297353CC}">
                <c16:uniqueId val="{00000007-D3C3-8F4D-9784-5B27A7D02EDC}"/>
              </c:ext>
            </c:extLst>
          </c:dPt>
          <c:dPt>
            <c:idx val="7"/>
            <c:bubble3D val="0"/>
            <c:extLst>
              <c:ext xmlns:c16="http://schemas.microsoft.com/office/drawing/2014/chart" uri="{C3380CC4-5D6E-409C-BE32-E72D297353CC}">
                <c16:uniqueId val="{00000008-D3C3-8F4D-9784-5B27A7D02EDC}"/>
              </c:ext>
            </c:extLst>
          </c:dPt>
          <c:dPt>
            <c:idx val="8"/>
            <c:bubble3D val="0"/>
            <c:extLst>
              <c:ext xmlns:c16="http://schemas.microsoft.com/office/drawing/2014/chart" uri="{C3380CC4-5D6E-409C-BE32-E72D297353CC}">
                <c16:uniqueId val="{00000009-D3C3-8F4D-9784-5B27A7D02EDC}"/>
              </c:ext>
            </c:extLst>
          </c:dPt>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Sheet1!$B$2:$B$10</c:f>
              <c:numCache>
                <c:formatCode>General</c:formatCode>
                <c:ptCount val="9"/>
                <c:pt idx="0">
                  <c:v>20</c:v>
                </c:pt>
                <c:pt idx="1">
                  <c:v>30</c:v>
                </c:pt>
                <c:pt idx="2">
                  <c:v>40</c:v>
                </c:pt>
                <c:pt idx="3">
                  <c:v>15</c:v>
                </c:pt>
                <c:pt idx="4">
                  <c:v>20</c:v>
                </c:pt>
                <c:pt idx="5">
                  <c:v>40</c:v>
                </c:pt>
                <c:pt idx="6">
                  <c:v>50</c:v>
                </c:pt>
                <c:pt idx="7">
                  <c:v>45</c:v>
                </c:pt>
                <c:pt idx="8">
                  <c:v>30</c:v>
                </c:pt>
              </c:numCache>
            </c:numRef>
          </c:val>
          <c:extLst>
            <c:ext xmlns:c16="http://schemas.microsoft.com/office/drawing/2014/chart" uri="{C3380CC4-5D6E-409C-BE32-E72D297353CC}">
              <c16:uniqueId val="{0000000A-D3C3-8F4D-9784-5B27A7D02EDC}"/>
            </c:ext>
          </c:extLst>
        </c:ser>
        <c:ser>
          <c:idx val="1"/>
          <c:order val="1"/>
          <c:tx>
            <c:strRef>
              <c:f>Sheet1!$C$1</c:f>
              <c:strCache>
                <c:ptCount val="1"/>
                <c:pt idx="0">
                  <c:v>Series 2</c:v>
                </c:pt>
              </c:strCache>
            </c:strRef>
          </c:tx>
          <c:spPr>
            <a:solidFill>
              <a:schemeClr val="accent5">
                <a:lumMod val="20000"/>
                <a:lumOff val="80000"/>
                <a:alpha val="85000"/>
              </a:schemeClr>
            </a:solidFill>
            <a:ln>
              <a:noFill/>
            </a:ln>
            <a:effectLst>
              <a:outerShdw blurRad="50800" dist="50800" dir="5400000" algn="ctr" rotWithShape="0">
                <a:srgbClr val="000000">
                  <a:alpha val="30000"/>
                </a:srgbClr>
              </a:outerShdw>
            </a:effectLst>
          </c:spPr>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Sheet1!$C$2:$C$10</c:f>
              <c:numCache>
                <c:formatCode>General</c:formatCode>
                <c:ptCount val="9"/>
                <c:pt idx="0">
                  <c:v>10</c:v>
                </c:pt>
                <c:pt idx="1">
                  <c:v>30</c:v>
                </c:pt>
                <c:pt idx="2">
                  <c:v>15</c:v>
                </c:pt>
                <c:pt idx="3">
                  <c:v>40</c:v>
                </c:pt>
                <c:pt idx="4">
                  <c:v>20</c:v>
                </c:pt>
                <c:pt idx="5">
                  <c:v>35</c:v>
                </c:pt>
                <c:pt idx="6">
                  <c:v>60</c:v>
                </c:pt>
                <c:pt idx="7">
                  <c:v>10</c:v>
                </c:pt>
                <c:pt idx="8">
                  <c:v>40</c:v>
                </c:pt>
              </c:numCache>
            </c:numRef>
          </c:val>
          <c:extLst>
            <c:ext xmlns:c16="http://schemas.microsoft.com/office/drawing/2014/chart" uri="{C3380CC4-5D6E-409C-BE32-E72D297353CC}">
              <c16:uniqueId val="{0000000B-D3C3-8F4D-9784-5B27A7D02EDC}"/>
            </c:ext>
          </c:extLst>
        </c:ser>
        <c:ser>
          <c:idx val="2"/>
          <c:order val="2"/>
          <c:tx>
            <c:strRef>
              <c:f>Sheet1!$D$1</c:f>
              <c:strCache>
                <c:ptCount val="1"/>
                <c:pt idx="0">
                  <c:v>Series 3</c:v>
                </c:pt>
              </c:strCache>
            </c:strRef>
          </c:tx>
          <c:spPr>
            <a:solidFill>
              <a:schemeClr val="accent5">
                <a:alpha val="77809"/>
              </a:schemeClr>
            </a:solidFill>
            <a:ln>
              <a:noFill/>
            </a:ln>
            <a:effectLst/>
          </c:spPr>
          <c:cat>
            <c:numRef>
              <c:f>Sheet1!$A$2:$A$10</c:f>
              <c:numCache>
                <c:formatCode>h:mm\ AM/PM</c:formatCode>
                <c:ptCount val="9"/>
                <c:pt idx="0">
                  <c:v>0.375</c:v>
                </c:pt>
                <c:pt idx="1">
                  <c:v>0.41666666666666669</c:v>
                </c:pt>
                <c:pt idx="2">
                  <c:v>0.45833333333333331</c:v>
                </c:pt>
                <c:pt idx="3">
                  <c:v>0</c:v>
                </c:pt>
                <c:pt idx="4">
                  <c:v>0.54166666666666663</c:v>
                </c:pt>
                <c:pt idx="5">
                  <c:v>0.58333333333333337</c:v>
                </c:pt>
                <c:pt idx="6">
                  <c:v>0.625</c:v>
                </c:pt>
                <c:pt idx="7">
                  <c:v>0.66666666666666663</c:v>
                </c:pt>
                <c:pt idx="8">
                  <c:v>0.70833333333333337</c:v>
                </c:pt>
              </c:numCache>
            </c:numRef>
          </c:cat>
          <c:val>
            <c:numRef>
              <c:f>Sheet1!$D$2:$D$10</c:f>
              <c:numCache>
                <c:formatCode>General</c:formatCode>
                <c:ptCount val="9"/>
                <c:pt idx="0">
                  <c:v>15</c:v>
                </c:pt>
                <c:pt idx="1">
                  <c:v>20</c:v>
                </c:pt>
                <c:pt idx="2">
                  <c:v>25</c:v>
                </c:pt>
                <c:pt idx="3">
                  <c:v>20</c:v>
                </c:pt>
                <c:pt idx="4">
                  <c:v>5</c:v>
                </c:pt>
                <c:pt idx="5">
                  <c:v>25</c:v>
                </c:pt>
                <c:pt idx="6">
                  <c:v>30</c:v>
                </c:pt>
                <c:pt idx="7">
                  <c:v>30</c:v>
                </c:pt>
                <c:pt idx="8">
                  <c:v>45</c:v>
                </c:pt>
              </c:numCache>
            </c:numRef>
          </c:val>
          <c:extLst>
            <c:ext xmlns:c16="http://schemas.microsoft.com/office/drawing/2014/chart" uri="{C3380CC4-5D6E-409C-BE32-E72D297353CC}">
              <c16:uniqueId val="{0000000C-D3C3-8F4D-9784-5B27A7D02EDC}"/>
            </c:ext>
          </c:extLst>
        </c:ser>
        <c:dLbls>
          <c:showLegendKey val="0"/>
          <c:showVal val="0"/>
          <c:showCatName val="0"/>
          <c:showSerName val="0"/>
          <c:showPercent val="0"/>
          <c:showBubbleSize val="0"/>
        </c:dLbls>
        <c:axId val="799104128"/>
        <c:axId val="799104520"/>
      </c:areaChart>
      <c:catAx>
        <c:axId val="799104128"/>
        <c:scaling>
          <c:orientation val="minMax"/>
        </c:scaling>
        <c:delete val="0"/>
        <c:axPos val="b"/>
        <c:numFmt formatCode="h:mm\ AM/P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104520"/>
        <c:crosses val="autoZero"/>
        <c:auto val="1"/>
        <c:lblAlgn val="ctr"/>
        <c:lblOffset val="100"/>
        <c:noMultiLvlLbl val="0"/>
      </c:catAx>
      <c:valAx>
        <c:axId val="799104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9104128"/>
        <c:crosses val="autoZero"/>
        <c:crossBetween val="midCat"/>
      </c:valAx>
      <c:spPr>
        <a:noFill/>
        <a:ln cap="rnd">
          <a:noFill/>
        </a:ln>
        <a:effectLst>
          <a:softEdge rad="0"/>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C9BDAF-3267-4408-E917-2FB07563FE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82F67A-F82A-D201-1701-008CDBE3F9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BF3436-E458-9B4C-8EC3-32B09FCC44F6}" type="datetimeFigureOut">
              <a:rPr lang="en-US" smtClean="0"/>
              <a:t>5/2/2025</a:t>
            </a:fld>
            <a:endParaRPr lang="en-US"/>
          </a:p>
        </p:txBody>
      </p:sp>
      <p:sp>
        <p:nvSpPr>
          <p:cNvPr id="4" name="Footer Placeholder 3">
            <a:extLst>
              <a:ext uri="{FF2B5EF4-FFF2-40B4-BE49-F238E27FC236}">
                <a16:creationId xmlns:a16="http://schemas.microsoft.com/office/drawing/2014/main" id="{4129EA31-9F44-2704-EE57-71C3CC0EBB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770482-132F-F3CA-BC0F-7609A3F9AC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42CA47-230E-D244-82DB-57D8A7315C07}" type="slidenum">
              <a:rPr lang="en-US" smtClean="0"/>
              <a:t>‹#›</a:t>
            </a:fld>
            <a:endParaRPr lang="en-US"/>
          </a:p>
        </p:txBody>
      </p:sp>
    </p:spTree>
    <p:extLst>
      <p:ext uri="{BB962C8B-B14F-4D97-AF65-F5344CB8AC3E}">
        <p14:creationId xmlns:p14="http://schemas.microsoft.com/office/powerpoint/2010/main" val="189388581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79AC4-3AB2-48BD-9A96-9B8C44C7426A}"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775A7-9E42-4767-8B11-97AC40A50CF1}" type="slidenum">
              <a:rPr lang="en-US" smtClean="0"/>
              <a:t>‹#›</a:t>
            </a:fld>
            <a:endParaRPr lang="en-US"/>
          </a:p>
        </p:txBody>
      </p:sp>
    </p:spTree>
    <p:extLst>
      <p:ext uri="{BB962C8B-B14F-4D97-AF65-F5344CB8AC3E}">
        <p14:creationId xmlns:p14="http://schemas.microsoft.com/office/powerpoint/2010/main" val="104659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34579-918F-6615-C71C-9350FD933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3167C-29B7-713D-76BF-BCF7E0760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5240F-F23A-D9B2-8DF6-1B8538D0949D}"/>
              </a:ext>
            </a:extLst>
          </p:cNvPr>
          <p:cNvSpPr>
            <a:spLocks noGrp="1"/>
          </p:cNvSpPr>
          <p:nvPr>
            <p:ph type="body" idx="1"/>
          </p:nvPr>
        </p:nvSpPr>
        <p:spPr/>
        <p:txBody>
          <a:bodyPr/>
          <a:lstStyle/>
          <a:p>
            <a:pPr algn="l" rtl="0" fontAlgn="base"/>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200" b="0" i="0" u="none" dirty="0">
                <a:solidFill>
                  <a:srgbClr val="000000"/>
                </a:solidFill>
                <a:effectLst/>
                <a:highlight>
                  <a:srgbClr val="FFFFFF"/>
                </a:highlight>
                <a:latin typeface="Calibri" panose="020F0502020204030204" pitchFamily="34" charset="0"/>
              </a:rPr>
              <a:t>0:00 - 0:30 </a:t>
            </a:r>
            <a:endParaRPr lang="en-US" sz="1800" b="0" i="0" u="none" dirty="0">
              <a:solidFill>
                <a:srgbClr val="000000"/>
              </a:solidFill>
              <a:effectLst/>
              <a:highlight>
                <a:srgbClr val="FFFFFF"/>
              </a:highlight>
              <a:latin typeface="Segoe UI" panose="020B0502040204020203" pitchFamily="34" charset="0"/>
            </a:endParaRPr>
          </a:p>
          <a:p>
            <a:pPr algn="l" rtl="0" fontAlgn="base"/>
            <a:endParaRPr lang="en-US" sz="1200" b="0" i="0" dirty="0">
              <a:solidFill>
                <a:srgbClr val="000000"/>
              </a:solidFill>
              <a:effectLst/>
              <a:highlight>
                <a:srgbClr val="FFFFFF"/>
              </a:highlight>
              <a:latin typeface="Calibri" panose="020F0502020204030204"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Welcome &amp; Introductions</a:t>
            </a:r>
            <a:endParaRPr lang="en-US" sz="1800" b="0" i="0" dirty="0">
              <a:solidFill>
                <a:srgbClr val="000000"/>
              </a:solidFill>
              <a:effectLst/>
              <a:highlight>
                <a:srgbClr val="FFFFFF"/>
              </a:highlight>
              <a:latin typeface="Segoe UI" panose="020B0502040204020203" pitchFamily="34" charset="0"/>
            </a:endParaRPr>
          </a:p>
          <a:p>
            <a:pPr algn="l" rtl="0" fontAlgn="base"/>
            <a:endParaRPr lang="en-US" sz="1200" b="0" i="0" dirty="0">
              <a:solidFill>
                <a:srgbClr val="000000"/>
              </a:solidFill>
              <a:effectLst/>
              <a:highlight>
                <a:srgbClr val="FFFFFF"/>
              </a:highlight>
              <a:latin typeface="Calibri" panose="020F0502020204030204"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Hello! </a:t>
            </a:r>
            <a:endParaRPr lang="en-US" sz="1800"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We are very excited to join you today to discuss AIA’s Chief Architect initiative and to hear about what excites you about your community and the future of the built environment where you live.</a:t>
            </a:r>
          </a:p>
          <a:p>
            <a:endParaRPr lang="en-US" dirty="0"/>
          </a:p>
        </p:txBody>
      </p:sp>
      <p:sp>
        <p:nvSpPr>
          <p:cNvPr id="4" name="Slide Number Placeholder 3">
            <a:extLst>
              <a:ext uri="{FF2B5EF4-FFF2-40B4-BE49-F238E27FC236}">
                <a16:creationId xmlns:a16="http://schemas.microsoft.com/office/drawing/2014/main" id="{B02E564A-3497-9595-1CF1-6D0E783CF0C6}"/>
              </a:ext>
            </a:extLst>
          </p:cNvPr>
          <p:cNvSpPr>
            <a:spLocks noGrp="1"/>
          </p:cNvSpPr>
          <p:nvPr>
            <p:ph type="sldNum" sz="quarter" idx="5"/>
          </p:nvPr>
        </p:nvSpPr>
        <p:spPr/>
        <p:txBody>
          <a:bodyPr/>
          <a:lstStyle/>
          <a:p>
            <a:fld id="{78B775A7-9E42-4767-8B11-97AC40A50CF1}" type="slidenum">
              <a:rPr lang="en-US" smtClean="0"/>
              <a:t>1</a:t>
            </a:fld>
            <a:endParaRPr lang="en-US" dirty="0"/>
          </a:p>
        </p:txBody>
      </p:sp>
    </p:spTree>
    <p:extLst>
      <p:ext uri="{BB962C8B-B14F-4D97-AF65-F5344CB8AC3E}">
        <p14:creationId xmlns:p14="http://schemas.microsoft.com/office/powerpoint/2010/main" val="1624949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0866-C2FF-F6B6-427F-733EAB9C4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8ED95-754E-1718-8FD2-2B82E40B4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755A9-42CA-981A-146B-DF43635C213D}"/>
              </a:ext>
            </a:extLst>
          </p:cNvPr>
          <p:cNvSpPr>
            <a:spLocks noGrp="1"/>
          </p:cNvSpPr>
          <p:nvPr>
            <p:ph type="body" idx="1"/>
          </p:nvPr>
        </p:nvSpPr>
        <p:spPr/>
        <p:txBody>
          <a:bodyPr/>
          <a:lstStyle/>
          <a:p>
            <a:pPr marL="171450" indent="-171450">
              <a:buFont typeface="Arial" panose="020B0604020202020204" pitchFamily="34" charset="0"/>
              <a:buChar char="•"/>
            </a:pPr>
            <a:r>
              <a:rPr lang="en-US" b="1" u="sng"/>
              <a:t>Update slide </a:t>
            </a:r>
            <a:r>
              <a:rPr lang="en-US" b="1" u="sng" dirty="0"/>
              <a:t>to highlight recommended models for community</a:t>
            </a:r>
            <a:r>
              <a:rPr lang="en-US" b="1" u="sng"/>
              <a:t> </a:t>
            </a:r>
            <a:endParaRPr lang="en-US" b="1" u="sng" dirty="0"/>
          </a:p>
          <a:p>
            <a:pPr marL="171450" indent="-171450">
              <a:buFont typeface="Arial" panose="020B0604020202020204" pitchFamily="34" charset="0"/>
              <a:buChar char="•"/>
            </a:pPr>
            <a:endParaRPr lang="en-US" b="1" u="sng"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20:00 – 23:00</a:t>
            </a:r>
          </a:p>
          <a:p>
            <a:pPr marL="0" indent="0">
              <a:buFont typeface="Arial" panose="020B0604020202020204" pitchFamily="34" charset="0"/>
              <a:buNone/>
            </a:pPr>
            <a:endParaRPr lang="en-US" b="1" u="sng" dirty="0"/>
          </a:p>
          <a:p>
            <a:pPr algn="l" rtl="0" fontAlgn="base"/>
            <a:r>
              <a:rPr lang="en-US" sz="1800" b="0" i="0" dirty="0">
                <a:solidFill>
                  <a:srgbClr val="000000"/>
                </a:solidFill>
                <a:effectLst/>
                <a:highlight>
                  <a:srgbClr val="FFFFFF"/>
                </a:highlight>
                <a:latin typeface="Calibri" panose="020F0502020204030204" pitchFamily="34" charset="0"/>
              </a:rPr>
              <a:t>There are different models for a Chief Architect.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 recognize that the appropriate model will depend on the unique characteristics of your place, including your size, and other local considerations.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000000"/>
              </a:solidFill>
              <a:effectLst/>
              <a:highlight>
                <a:srgbClr val="FFFFFF"/>
              </a:highligh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 believe there is immense value in having architects working in local government, wherever we can, wherever they fit, and in a way that makes sense for that place.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One model is the full Office Chief Architect, a multi-person team that owns and manages city projects, is responsible for coordinating between inside and outside parties and delivering on housing or other city priorities. </a:t>
            </a:r>
          </a:p>
          <a:p>
            <a:pPr algn="l" rtl="0" fontAlgn="base"/>
            <a:r>
              <a:rPr lang="en-US" sz="1800" b="0" i="0" dirty="0">
                <a:solidFill>
                  <a:srgbClr val="000000"/>
                </a:solidFill>
                <a:effectLst/>
                <a:highlight>
                  <a:srgbClr val="FFFFFF"/>
                </a:highlight>
                <a:latin typeface="Calibri" panose="020F0502020204030204" pitchFamily="34" charset="0"/>
              </a:rPr>
              <a:t>But it’s not the only model. Our alternative models can go all the way down to a small strategic advisory group of architects, set up to answer questions, quickly explore ideas, and make recommendations based on best practices and working experience in the city on similar projects over decades.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We believe there is a model for working with architects and the local AIA chapter that fits every community. </a:t>
            </a:r>
            <a:endParaRPr lang="en-US" b="0" i="0" dirty="0">
              <a:solidFill>
                <a:srgbClr val="000000"/>
              </a:solidFill>
              <a:effectLst/>
              <a:highlight>
                <a:srgbClr val="FFFFFF"/>
              </a:highlight>
              <a:latin typeface="Segoe UI" panose="020B0502040204020203" pitchFamily="34" charset="0"/>
            </a:endParaRPr>
          </a:p>
          <a:p>
            <a:pPr marL="171450" indent="-171450">
              <a:buFont typeface="Arial" panose="020B0604020202020204" pitchFamily="34" charset="0"/>
              <a:buChar char="•"/>
            </a:pPr>
            <a:endParaRPr lang="en-US" b="1" u="sng" dirty="0"/>
          </a:p>
        </p:txBody>
      </p:sp>
      <p:sp>
        <p:nvSpPr>
          <p:cNvPr id="4" name="Slide Number Placeholder 3">
            <a:extLst>
              <a:ext uri="{FF2B5EF4-FFF2-40B4-BE49-F238E27FC236}">
                <a16:creationId xmlns:a16="http://schemas.microsoft.com/office/drawing/2014/main" id="{5F1C216A-21B1-D10D-E763-96AD9402B55E}"/>
              </a:ext>
            </a:extLst>
          </p:cNvPr>
          <p:cNvSpPr>
            <a:spLocks noGrp="1"/>
          </p:cNvSpPr>
          <p:nvPr>
            <p:ph type="sldNum" sz="quarter" idx="5"/>
          </p:nvPr>
        </p:nvSpPr>
        <p:spPr/>
        <p:txBody>
          <a:bodyPr/>
          <a:lstStyle/>
          <a:p>
            <a:fld id="{78B775A7-9E42-4767-8B11-97AC40A50CF1}" type="slidenum">
              <a:rPr lang="en-US" smtClean="0"/>
              <a:t>10</a:t>
            </a:fld>
            <a:endParaRPr lang="en-US" dirty="0"/>
          </a:p>
        </p:txBody>
      </p:sp>
    </p:spTree>
    <p:extLst>
      <p:ext uri="{BB962C8B-B14F-4D97-AF65-F5344CB8AC3E}">
        <p14:creationId xmlns:p14="http://schemas.microsoft.com/office/powerpoint/2010/main" val="41113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1F64-F24A-9D7F-45AA-7779593F4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4D42A-E960-DEE6-56AA-9FB8214CD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0C185-8092-25C1-A081-4F145B08374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2800" b="0" i="0" u="none" dirty="0">
                <a:solidFill>
                  <a:srgbClr val="000000"/>
                </a:solidFill>
                <a:effectLst/>
                <a:highlight>
                  <a:srgbClr val="FFFFFF"/>
                </a:highlight>
                <a:latin typeface="Calibri" panose="020F0502020204030204" pitchFamily="34" charset="0"/>
              </a:rPr>
              <a:t>23:00 – 25:00</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Case Study from Kansas City -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City Architect is working with development community on major civic project</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$120M to renovate and redevelop a crumbling plaza and parking garage, turn it into a lovely public plaza. </a:t>
            </a:r>
            <a:endParaRPr lang="en-US" sz="1200"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City Architect works directly to coordinate and facilitate the collaboration needed to get a project like this done, with many different stakeholders and interests </a:t>
            </a:r>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1F96D83F-C748-5D8F-0A8D-AF3E1D2832D7}"/>
              </a:ext>
            </a:extLst>
          </p:cNvPr>
          <p:cNvSpPr>
            <a:spLocks noGrp="1"/>
          </p:cNvSpPr>
          <p:nvPr>
            <p:ph type="sldNum" sz="quarter" idx="5"/>
          </p:nvPr>
        </p:nvSpPr>
        <p:spPr/>
        <p:txBody>
          <a:bodyPr/>
          <a:lstStyle/>
          <a:p>
            <a:fld id="{78B775A7-9E42-4767-8B11-97AC40A50CF1}" type="slidenum">
              <a:rPr lang="en-US" smtClean="0"/>
              <a:t>11</a:t>
            </a:fld>
            <a:endParaRPr lang="en-US" dirty="0"/>
          </a:p>
        </p:txBody>
      </p:sp>
    </p:spTree>
    <p:extLst>
      <p:ext uri="{BB962C8B-B14F-4D97-AF65-F5344CB8AC3E}">
        <p14:creationId xmlns:p14="http://schemas.microsoft.com/office/powerpoint/2010/main" val="370137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25:00 – 26:00 </a:t>
            </a:r>
          </a:p>
          <a:p>
            <a:pPr algn="l" rtl="0" fontAlgn="base"/>
            <a:endParaRPr lang="en-US" sz="1800" b="0" i="0" u="none" dirty="0">
              <a:solidFill>
                <a:srgbClr val="000000"/>
              </a:solidFill>
              <a:effectLst/>
              <a:highlight>
                <a:srgbClr val="FFFFFF"/>
              </a:highlight>
              <a:latin typeface="Calibri" panose="020F0502020204030204" pitchFamily="34" charset="0"/>
            </a:endParaRPr>
          </a:p>
          <a:p>
            <a:pPr algn="l" rtl="0" fontAlgn="base"/>
            <a:r>
              <a:rPr lang="en-US" sz="1800" b="0" i="0" u="none" dirty="0">
                <a:solidFill>
                  <a:srgbClr val="000000"/>
                </a:solidFill>
                <a:effectLst/>
                <a:highlight>
                  <a:srgbClr val="FFFFFF"/>
                </a:highlight>
                <a:latin typeface="Calibri" panose="020F0502020204030204" pitchFamily="34" charset="0"/>
              </a:rPr>
              <a:t>Another example from Kansas City –</a:t>
            </a:r>
          </a:p>
          <a:p>
            <a:pPr marL="285750" indent="-285750" algn="l" rtl="0" fontAlgn="base">
              <a:buFont typeface="Arial" panose="020B0604020202020204" pitchFamily="34" charset="0"/>
              <a:buChar char="•"/>
            </a:pPr>
            <a:r>
              <a:rPr lang="en-US" sz="1800" b="0" i="0" u="none" dirty="0">
                <a:solidFill>
                  <a:srgbClr val="000000"/>
                </a:solidFill>
                <a:effectLst/>
                <a:highlight>
                  <a:srgbClr val="FFFFFF"/>
                </a:highlight>
                <a:latin typeface="Calibri" panose="020F0502020204030204" pitchFamily="34" charset="0"/>
              </a:rPr>
              <a:t>An a</a:t>
            </a:r>
            <a:r>
              <a:rPr lang="en-US" sz="1800" b="0" i="0" dirty="0">
                <a:solidFill>
                  <a:srgbClr val="000000"/>
                </a:solidFill>
                <a:effectLst/>
                <a:highlight>
                  <a:srgbClr val="FFFFFF"/>
                </a:highlight>
                <a:latin typeface="Calibri" panose="020F0502020204030204" pitchFamily="34" charset="0"/>
              </a:rPr>
              <a:t>ffordable housing, adaptive reuse, and public private partnership project</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City identified an opportunity for redevelopment, City Architect coordinates and issues a Request for Proposal (RFP); selects a contractor/developer; drafts a develop agreement. </a:t>
            </a:r>
            <a:endParaRPr lang="en-US" b="0" i="0" dirty="0">
              <a:solidFill>
                <a:srgbClr val="000000"/>
              </a:solidFill>
              <a:effectLst/>
              <a:highlight>
                <a:srgbClr val="FFFFFF"/>
              </a:highligh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8B775A7-9E42-4767-8B11-97AC40A50CF1}" type="slidenum">
              <a:rPr lang="en-US" smtClean="0"/>
              <a:t>12</a:t>
            </a:fld>
            <a:endParaRPr lang="en-US" dirty="0"/>
          </a:p>
        </p:txBody>
      </p:sp>
    </p:spTree>
    <p:extLst>
      <p:ext uri="{BB962C8B-B14F-4D97-AF65-F5344CB8AC3E}">
        <p14:creationId xmlns:p14="http://schemas.microsoft.com/office/powerpoint/2010/main" val="81458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3BC64-134D-70AA-C61D-49378ECC3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B53DA7-5B8F-60DD-0980-B65422ACA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36871-7A0D-A7C0-DF99-3E234B974E3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dirty="0">
                <a:solidFill>
                  <a:srgbClr val="000000"/>
                </a:solidFill>
                <a:effectLst/>
                <a:highlight>
                  <a:srgbClr val="FFFFFF"/>
                </a:highlight>
                <a:latin typeface="Calibri" panose="020F0502020204030204" pitchFamily="34" charset="0"/>
              </a:rPr>
              <a:t>26:00 – 28:00 </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Case study from West Hollywood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Urban Design and Architecture Studio -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works with architecture firm (Perkins &amp; Will) to develop a theatre and makerspace for the community.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Project will be built from recycled materials and provide pleasant public space for relaxation. </a:t>
            </a:r>
          </a:p>
          <a:p>
            <a:pPr marL="285750" indent="-285750" algn="l" rtl="0" fontAlgn="base">
              <a:buFont typeface="Arial" panose="020B0604020202020204" pitchFamily="34" charset="0"/>
              <a:buChar char="•"/>
            </a:pPr>
            <a:endParaRPr lang="en-US" sz="1200"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And finally, a conceptual project to transform streets into exciting public spaces, when not being used as streets.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Helps meet the city’s climate goals by creating a natural shade structure that doubles as stormwater capture and wildlife sanctuary.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work of a Chief Architect can run the gamut, from very practical, day to day projects, to more novel and exciting projects that redefine how people experience a city. </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endParaRPr lang="en-US" b="0" i="0"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BD40E2F0-9056-774F-6EBC-86120B43EB68}"/>
              </a:ext>
            </a:extLst>
          </p:cNvPr>
          <p:cNvSpPr>
            <a:spLocks noGrp="1"/>
          </p:cNvSpPr>
          <p:nvPr>
            <p:ph type="sldNum" sz="quarter" idx="5"/>
          </p:nvPr>
        </p:nvSpPr>
        <p:spPr/>
        <p:txBody>
          <a:bodyPr/>
          <a:lstStyle/>
          <a:p>
            <a:fld id="{78B775A7-9E42-4767-8B11-97AC40A50CF1}" type="slidenum">
              <a:rPr lang="en-US" smtClean="0"/>
              <a:t>13</a:t>
            </a:fld>
            <a:endParaRPr lang="en-US" dirty="0"/>
          </a:p>
        </p:txBody>
      </p:sp>
    </p:spTree>
    <p:extLst>
      <p:ext uri="{BB962C8B-B14F-4D97-AF65-F5344CB8AC3E}">
        <p14:creationId xmlns:p14="http://schemas.microsoft.com/office/powerpoint/2010/main" val="413303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dirty="0">
                <a:solidFill>
                  <a:srgbClr val="000000"/>
                </a:solidFill>
                <a:effectLst/>
                <a:highlight>
                  <a:srgbClr val="FFFFFF"/>
                </a:highlight>
                <a:latin typeface="Calibri" panose="020F0502020204030204" pitchFamily="34" charset="0"/>
              </a:rPr>
              <a:t>28:00 - 29:00</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Leave you with a message from AIA’s 2024 President Kimberly Dowdell – </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READ QUOTE</a:t>
            </a:r>
          </a:p>
          <a:p>
            <a:pPr algn="l" rtl="0" fontAlgn="base"/>
            <a:endParaRPr lang="en-US" sz="1800" b="0" i="0" dirty="0">
              <a:solidFill>
                <a:srgbClr val="000000"/>
              </a:solidFill>
              <a:effectLst/>
              <a:highlight>
                <a:srgbClr val="FFFFFF"/>
              </a:highligh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8B775A7-9E42-4767-8B11-97AC40A50CF1}" type="slidenum">
              <a:rPr lang="en-US" smtClean="0"/>
              <a:t>14</a:t>
            </a:fld>
            <a:endParaRPr lang="en-US"/>
          </a:p>
        </p:txBody>
      </p:sp>
    </p:spTree>
    <p:extLst>
      <p:ext uri="{BB962C8B-B14F-4D97-AF65-F5344CB8AC3E}">
        <p14:creationId xmlns:p14="http://schemas.microsoft.com/office/powerpoint/2010/main" val="4277658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C6FD-385E-FB57-5708-CF4E5DA0A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692D9-14DF-C6A8-A691-53A2AEBDF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7E1EA-D257-84C6-4EB1-F682C10695BF}"/>
              </a:ext>
            </a:extLst>
          </p:cNvPr>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Add contact information for local AIA chapter</a:t>
            </a:r>
          </a:p>
          <a:p>
            <a:pPr algn="l" rtl="0" fontAlgn="base"/>
            <a:endParaRPr lang="en-US" sz="1800" b="0" i="0" dirty="0">
              <a:solidFill>
                <a:srgbClr val="000000"/>
              </a:solidFill>
              <a:effectLst/>
              <a:highlight>
                <a:srgbClr val="FFFFFF"/>
              </a:highligh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dirty="0">
                <a:solidFill>
                  <a:srgbClr val="000000"/>
                </a:solidFill>
                <a:effectLst/>
                <a:highlight>
                  <a:srgbClr val="FFFFFF"/>
                </a:highlight>
                <a:latin typeface="Calibri" panose="020F0502020204030204" pitchFamily="34" charset="0"/>
              </a:rPr>
              <a:t>29:00 - 30:00</a:t>
            </a:r>
          </a:p>
          <a:p>
            <a:pPr algn="l" rtl="0" fontAlgn="base"/>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 Chief Architect can fill many roles for you, depending on your priorities and needs. </a:t>
            </a:r>
            <a:endParaRPr lang="en-US" sz="1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I hope this presentation informative and interesting, and I hope you will consider hiring a Chief Architect.  </a:t>
            </a:r>
            <a:endParaRPr lang="en-US" sz="1800"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Thank you for your time and please don’t hesitate to reach out to me with any questions. </a:t>
            </a:r>
            <a:endParaRPr lang="en-US" sz="1800" b="0" i="0" dirty="0">
              <a:solidFill>
                <a:srgbClr val="000000"/>
              </a:solidFill>
              <a:effectLst/>
              <a:highlight>
                <a:srgbClr val="FFFFFF"/>
              </a:highlight>
              <a:latin typeface="Segoe UI" panose="020B0502040204020203"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DCDE595-8930-127F-CE80-8761204F4EF8}"/>
              </a:ext>
            </a:extLst>
          </p:cNvPr>
          <p:cNvSpPr>
            <a:spLocks noGrp="1"/>
          </p:cNvSpPr>
          <p:nvPr>
            <p:ph type="sldNum" sz="quarter" idx="5"/>
          </p:nvPr>
        </p:nvSpPr>
        <p:spPr/>
        <p:txBody>
          <a:bodyPr/>
          <a:lstStyle/>
          <a:p>
            <a:fld id="{78B775A7-9E42-4767-8B11-97AC40A50CF1}" type="slidenum">
              <a:rPr lang="en-US" smtClean="0"/>
              <a:t>15</a:t>
            </a:fld>
            <a:endParaRPr lang="en-US" dirty="0"/>
          </a:p>
        </p:txBody>
      </p:sp>
    </p:spTree>
    <p:extLst>
      <p:ext uri="{BB962C8B-B14F-4D97-AF65-F5344CB8AC3E}">
        <p14:creationId xmlns:p14="http://schemas.microsoft.com/office/powerpoint/2010/main" val="198718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40AB-7996-C621-C605-87661F18A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41F2B-B7D4-62F5-7835-1235FEBDF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CE71B-1000-56E8-BF14-D7E325EB165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0:30 – 2:30 </a:t>
            </a:r>
            <a:endParaRPr lang="en-US" b="0" i="0" u="none" dirty="0">
              <a:solidFill>
                <a:srgbClr val="000000"/>
              </a:solidFill>
              <a:effectLst/>
              <a:highlight>
                <a:srgbClr val="FFFFFF"/>
              </a:highlight>
              <a:latin typeface="Calibri" panose="020F0502020204030204"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We will provide a quick background on AIA –  </a:t>
            </a:r>
            <a:endParaRPr lang="en-US" b="0" i="0" dirty="0">
              <a:solidFill>
                <a:srgbClr val="000000"/>
              </a:solidFill>
              <a:effectLst/>
              <a:highlight>
                <a:srgbClr val="FFFFFF"/>
              </a:highlight>
              <a:latin typeface="Calibri" panose="020F0502020204030204"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Membership - </a:t>
            </a:r>
            <a:endParaRPr lang="en-US" b="0" i="0" dirty="0">
              <a:solidFill>
                <a:srgbClr val="000000"/>
              </a:solidFill>
              <a:effectLst/>
              <a:highlight>
                <a:srgbClr val="FFFFFF"/>
              </a:highligh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American Institute of Architects is comprised of more than 98,000 members based in the US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Includes licensed architects, emerging professionals, recent graduates, and allied professionals in fields such as engineering, planning and landscape architecture </a:t>
            </a:r>
          </a:p>
          <a:p>
            <a:pPr marL="0" indent="0" algn="l" rtl="0" fontAlgn="base">
              <a:buFont typeface="Arial" panose="020B0604020202020204" pitchFamily="34" charset="0"/>
              <a:buNone/>
            </a:pPr>
            <a:endParaRPr lang="en-US" sz="1800" b="0" i="0" dirty="0">
              <a:solidFill>
                <a:srgbClr val="000000"/>
              </a:solidFill>
              <a:effectLst/>
              <a:highlight>
                <a:srgbClr val="FFFFFF"/>
              </a:highlight>
              <a:latin typeface="Calibri" panose="020F0502020204030204" pitchFamily="34" charset="0"/>
            </a:endParaRPr>
          </a:p>
          <a:p>
            <a:pPr marL="0" indent="0" algn="l" rtl="0" fontAlgn="base">
              <a:buFont typeface="Arial" panose="020B0604020202020204" pitchFamily="34" charset="0"/>
              <a:buNone/>
            </a:pPr>
            <a:r>
              <a:rPr lang="en-US" sz="1800" b="0" i="0" dirty="0">
                <a:solidFill>
                  <a:srgbClr val="000000"/>
                </a:solidFill>
                <a:effectLst/>
                <a:highlight>
                  <a:srgbClr val="FFFFFF"/>
                </a:highlight>
                <a:latin typeface="Calibri" panose="020F0502020204030204" pitchFamily="34" charset="0"/>
              </a:rPr>
              <a:t>Components – </a:t>
            </a:r>
            <a:endParaRPr lang="en-US" b="0" i="0" dirty="0">
              <a:solidFill>
                <a:srgbClr val="000000"/>
              </a:solidFill>
              <a:effectLst/>
              <a:highlight>
                <a:srgbClr val="FFFFFF"/>
              </a:highligh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Every US state has an AIA state component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Over 200 local components. Includes large cities and intrastate and interstate regional components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Every community is geographically covered by at least one AIA component (state) and many are covered by an additional local or regional component as well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Most communities, with the exception of some very sparsely populated areas, include architects and AIA members. </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AIA represents all architects: </a:t>
            </a:r>
            <a:endParaRPr lang="en-US" b="0" i="0" dirty="0">
              <a:solidFill>
                <a:srgbClr val="000000"/>
              </a:solidFill>
              <a:effectLst/>
              <a:highlight>
                <a:srgbClr val="FFFFFF"/>
              </a:highligh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Membership includes all sectors. No division of residential or commercial, or institutional.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Architecture firms employ more than 200,000 individuals.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US construction industry generates $1.6 trillion in economic activity, and architects are at the leading edge of that work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Architecture and engineering business also contribute over $45 billion in federal, state and local tax revenue </a:t>
            </a: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buFont typeface="Arial" panose="020B0604020202020204" pitchFamily="34" charset="0"/>
              <a:buNone/>
            </a:pPr>
            <a:r>
              <a:rPr lang="en-US" sz="1800" b="0" i="0" dirty="0">
                <a:solidFill>
                  <a:srgbClr val="000000"/>
                </a:solidFill>
                <a:effectLst/>
                <a:highlight>
                  <a:srgbClr val="FFFFFF"/>
                </a:highlight>
                <a:latin typeface="Calibri" panose="020F0502020204030204" pitchFamily="34" charset="0"/>
              </a:rPr>
              <a:t>In 2019 and 2020 the AIA Board of Directors adopted formal commitment to climate action in the built environment and racial equity.</a:t>
            </a:r>
          </a:p>
          <a:p>
            <a:pPr marL="0" indent="0" algn="l" rtl="0" fontAlgn="base">
              <a:buFont typeface="Arial" panose="020B0604020202020204" pitchFamily="34" charset="0"/>
              <a:buNone/>
            </a:pPr>
            <a:endParaRPr lang="en-US" sz="1800" b="0" i="0" dirty="0">
              <a:solidFill>
                <a:srgbClr val="000000"/>
              </a:solidFill>
              <a:effectLst/>
              <a:highlight>
                <a:srgbClr val="FFFFFF"/>
              </a:highlight>
              <a:latin typeface="Calibri" panose="020F0502020204030204" pitchFamily="34" charset="0"/>
            </a:endParaRPr>
          </a:p>
          <a:p>
            <a:pPr marL="0" indent="0" algn="l" rtl="0" fontAlgn="base">
              <a:buFont typeface="Arial" panose="020B0604020202020204" pitchFamily="34" charset="0"/>
              <a:buNone/>
            </a:pPr>
            <a:r>
              <a:rPr lang="en-US" sz="1800" b="0" i="0" dirty="0">
                <a:solidFill>
                  <a:srgbClr val="000000"/>
                </a:solidFill>
                <a:effectLst/>
                <a:highlight>
                  <a:srgbClr val="FFFFFF"/>
                </a:highlight>
                <a:latin typeface="Calibri" panose="020F0502020204030204" pitchFamily="34" charset="0"/>
              </a:rPr>
              <a:t>Chapters and members across the country are committed to these priorities, helping cities achieve their climate and equity goals. </a:t>
            </a:r>
          </a:p>
          <a:p>
            <a:endParaRPr lang="en-US" dirty="0"/>
          </a:p>
        </p:txBody>
      </p:sp>
      <p:sp>
        <p:nvSpPr>
          <p:cNvPr id="4" name="Slide Number Placeholder 3">
            <a:extLst>
              <a:ext uri="{FF2B5EF4-FFF2-40B4-BE49-F238E27FC236}">
                <a16:creationId xmlns:a16="http://schemas.microsoft.com/office/drawing/2014/main" id="{ED9DBB4C-45FF-757A-A2B5-9F93AC63E63D}"/>
              </a:ext>
            </a:extLst>
          </p:cNvPr>
          <p:cNvSpPr>
            <a:spLocks noGrp="1"/>
          </p:cNvSpPr>
          <p:nvPr>
            <p:ph type="sldNum" sz="quarter" idx="5"/>
          </p:nvPr>
        </p:nvSpPr>
        <p:spPr/>
        <p:txBody>
          <a:bodyPr/>
          <a:lstStyle/>
          <a:p>
            <a:fld id="{78B775A7-9E42-4767-8B11-97AC40A50CF1}" type="slidenum">
              <a:rPr lang="en-US" smtClean="0"/>
              <a:t>2</a:t>
            </a:fld>
            <a:endParaRPr lang="en-US" dirty="0"/>
          </a:p>
        </p:txBody>
      </p:sp>
    </p:spTree>
    <p:extLst>
      <p:ext uri="{BB962C8B-B14F-4D97-AF65-F5344CB8AC3E}">
        <p14:creationId xmlns:p14="http://schemas.microsoft.com/office/powerpoint/2010/main" val="5137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6A406-DA0F-11A0-CDA4-51B776743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5D7A3-FB4D-9694-CAE7-8962C531E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9E25E-8754-AA1B-405E-259BC8D4EFA9}"/>
              </a:ext>
            </a:extLst>
          </p:cNvPr>
          <p:cNvSpPr>
            <a:spLocks noGrp="1"/>
          </p:cNvSpPr>
          <p:nvPr>
            <p:ph type="body" idx="1"/>
          </p:nvPr>
        </p:nvSpPr>
        <p:spPr/>
        <p:txBody>
          <a:bodyPr/>
          <a:lstStyle/>
          <a:p>
            <a:pPr marL="171450" indent="-171450">
              <a:buFont typeface="Arial" panose="020B0604020202020204" pitchFamily="34" charset="0"/>
              <a:buChar char="•"/>
            </a:pPr>
            <a:r>
              <a:rPr lang="en-US" b="1" u="sng" dirty="0"/>
              <a:t>Update speaker slide</a:t>
            </a:r>
          </a:p>
          <a:p>
            <a:pPr marL="171450" indent="-171450">
              <a:buFont typeface="Arial" panose="020B0604020202020204" pitchFamily="34" charset="0"/>
              <a:buChar char="•"/>
            </a:pPr>
            <a:endParaRPr lang="en-US" b="1" u="sng"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2:30 – 3:00 </a:t>
            </a:r>
          </a:p>
          <a:p>
            <a:pPr algn="l" rtl="0" fontAlgn="base"/>
            <a:endParaRPr lang="en-US" sz="1800" b="0" i="0" u="none" dirty="0">
              <a:solidFill>
                <a:srgbClr val="000000"/>
              </a:solidFill>
              <a:effectLst/>
              <a:highlight>
                <a:srgbClr val="FFFFFF"/>
              </a:highlight>
              <a:latin typeface="Calibri" panose="020F0502020204030204" pitchFamily="34" charset="0"/>
            </a:endParaRPr>
          </a:p>
          <a:p>
            <a:pPr algn="l" rtl="0" fontAlgn="base"/>
            <a:r>
              <a:rPr lang="en-US" sz="1800" b="0" i="0" u="none" dirty="0">
                <a:solidFill>
                  <a:srgbClr val="000000"/>
                </a:solidFill>
                <a:effectLst/>
                <a:highlight>
                  <a:srgbClr val="FFFFFF"/>
                </a:highlight>
                <a:latin typeface="Calibri" panose="020F0502020204030204" pitchFamily="34" charset="0"/>
              </a:rPr>
              <a:t>Introduce speakers</a:t>
            </a:r>
          </a:p>
        </p:txBody>
      </p:sp>
      <p:sp>
        <p:nvSpPr>
          <p:cNvPr id="4" name="Slide Number Placeholder 3">
            <a:extLst>
              <a:ext uri="{FF2B5EF4-FFF2-40B4-BE49-F238E27FC236}">
                <a16:creationId xmlns:a16="http://schemas.microsoft.com/office/drawing/2014/main" id="{68045856-4147-E941-3AA6-DADD97CA0902}"/>
              </a:ext>
            </a:extLst>
          </p:cNvPr>
          <p:cNvSpPr>
            <a:spLocks noGrp="1"/>
          </p:cNvSpPr>
          <p:nvPr>
            <p:ph type="sldNum" sz="quarter" idx="5"/>
          </p:nvPr>
        </p:nvSpPr>
        <p:spPr/>
        <p:txBody>
          <a:bodyPr/>
          <a:lstStyle/>
          <a:p>
            <a:fld id="{78B775A7-9E42-4767-8B11-97AC40A50CF1}" type="slidenum">
              <a:rPr lang="en-US" smtClean="0"/>
              <a:t>3</a:t>
            </a:fld>
            <a:endParaRPr lang="en-US" dirty="0"/>
          </a:p>
        </p:txBody>
      </p:sp>
    </p:spTree>
    <p:extLst>
      <p:ext uri="{BB962C8B-B14F-4D97-AF65-F5344CB8AC3E}">
        <p14:creationId xmlns:p14="http://schemas.microsoft.com/office/powerpoint/2010/main" val="252242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3:00 – 4:00 </a:t>
            </a:r>
          </a:p>
          <a:p>
            <a:pPr algn="l" rtl="0" fontAlgn="base"/>
            <a:endParaRPr lang="en-US" dirty="0"/>
          </a:p>
          <a:p>
            <a:pPr algn="l" rtl="0" fontAlgn="base"/>
            <a:r>
              <a:rPr lang="en-US" sz="1800" b="0" i="0" dirty="0">
                <a:solidFill>
                  <a:srgbClr val="000000"/>
                </a:solidFill>
                <a:effectLst/>
                <a:highlight>
                  <a:srgbClr val="FFFFFF"/>
                </a:highlight>
                <a:latin typeface="Calibri" panose="020F0502020204030204" pitchFamily="34" charset="0"/>
              </a:rPr>
              <a:t>Overview of presentation –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Talk through what we’re all seeing in communities across the country – opportunities and challenges facing leaders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Talk about our program, what a Chief architect is, and how it might help you in your community.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Wrap up with some different ways the role has been structured in different places, depending on the size of the community and their needs, and look at project examples from places with a city architect.</a:t>
            </a:r>
            <a:endParaRPr lang="en-US" b="0" i="0" dirty="0">
              <a:solidFill>
                <a:srgbClr val="000000"/>
              </a:solidFill>
              <a:effectLst/>
              <a:highlight>
                <a:srgbClr val="FFFFFF"/>
              </a:highligh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8B775A7-9E42-4767-8B11-97AC40A50CF1}" type="slidenum">
              <a:rPr lang="en-US" smtClean="0"/>
              <a:t>4</a:t>
            </a:fld>
            <a:endParaRPr lang="en-US" dirty="0"/>
          </a:p>
        </p:txBody>
      </p:sp>
    </p:spTree>
    <p:extLst>
      <p:ext uri="{BB962C8B-B14F-4D97-AF65-F5344CB8AC3E}">
        <p14:creationId xmlns:p14="http://schemas.microsoft.com/office/powerpoint/2010/main" val="1122429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A6A14-A149-D889-4263-CBA6EC4B5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190B5-6E65-BEFC-3912-54AD9BE92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1D876-8C79-DCDE-2110-0FDC6CFD2764}"/>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4:00-7:00</a:t>
            </a:r>
          </a:p>
          <a:p>
            <a:pPr algn="l" rtl="0" fontAlgn="base"/>
            <a:endParaRPr lang="en-US" sz="1800" b="0" i="0" u="none"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Challenge –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As you all now, cities face unprecedented challenges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Redlining and historic disinvestment in targeted communities; leading to generational wealth gaps and health disparities, as well as sick buildings, inefficient homes, and poor indoor and outdoor air quality.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 Severe lack of affordable, accessible housing near job opportunities. New development, where it exists, is at a premium.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Gentrification makes it harder and harder for folks to enjoy the benefits that come with living in a community. And in some cases, wipes out history, shared experience and knowledge that comes with historic buildings and spaces. </a:t>
            </a:r>
            <a:endParaRPr lang="en-US" sz="1200"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200" b="0" i="0" dirty="0">
                <a:solidFill>
                  <a:srgbClr val="000000"/>
                </a:solidFill>
                <a:effectLst/>
                <a:highlight>
                  <a:srgbClr val="FFFFFF"/>
                </a:highlight>
                <a:latin typeface="Segoe UI" panose="020B0502040204020203" pitchFamily="34" charset="0"/>
              </a:rPr>
              <a:t>A d</a:t>
            </a:r>
            <a:r>
              <a:rPr lang="en-US" sz="1800" b="0" i="0" dirty="0">
                <a:solidFill>
                  <a:srgbClr val="000000"/>
                </a:solidFill>
                <a:effectLst/>
                <a:highlight>
                  <a:srgbClr val="FFFFFF"/>
                </a:highlight>
                <a:latin typeface="Calibri" panose="020F0502020204030204" pitchFamily="34" charset="0"/>
              </a:rPr>
              <a:t>ramatically changing workforce post COVID. A generation that has different expectations for work, expects flexibility and convenient access to public amenities.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Vacant or underutilized commercial office space throughout downtown and central business districts. </a:t>
            </a:r>
          </a:p>
          <a:p>
            <a:pPr marL="0" indent="0" algn="l" rtl="0" fontAlgn="base">
              <a:buFont typeface="Arial" panose="020B0604020202020204" pitchFamily="34" charset="0"/>
              <a:buNone/>
            </a:pPr>
            <a:endParaRPr lang="en-US" sz="1800" b="0" i="0" dirty="0">
              <a:solidFill>
                <a:srgbClr val="000000"/>
              </a:solidFill>
              <a:effectLst/>
              <a:highlight>
                <a:srgbClr val="FFFFFF"/>
              </a:highlight>
              <a:latin typeface="Calibri" panose="020F0502020204030204" pitchFamily="34" charset="0"/>
            </a:endParaRPr>
          </a:p>
          <a:p>
            <a:pPr marL="0" indent="0" algn="l" rtl="0" fontAlgn="base">
              <a:buFont typeface="Arial" panose="020B0604020202020204" pitchFamily="34" charset="0"/>
              <a:buNone/>
            </a:pPr>
            <a:r>
              <a:rPr lang="en-US" sz="1800" b="0" i="0" dirty="0">
                <a:solidFill>
                  <a:srgbClr val="000000"/>
                </a:solidFill>
                <a:effectLst/>
                <a:highlight>
                  <a:srgbClr val="FFFFFF"/>
                </a:highlight>
                <a:latin typeface="Calibri" panose="020F0502020204030204" pitchFamily="34" charset="0"/>
              </a:rPr>
              <a:t>In this environment, you need to figure out how to differentiate your community, attract new residents and businesses, and convince them put down roots in your city.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Other challenges that may be noted: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Looming climate crisis, of which buildings contribute more than 1/3 of greenhouse gas emissions.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An ongoing racial justice and gender equity conversation that every community has been thrust into over the last several years, that will continue to shape many of your decisions going forward. </a:t>
            </a:r>
            <a:endParaRPr lang="en-US" b="0" i="0" dirty="0">
              <a:solidFill>
                <a:srgbClr val="000000"/>
              </a:solidFill>
              <a:effectLst/>
              <a:highlight>
                <a:srgbClr val="FFFFFF"/>
              </a:highlight>
              <a:latin typeface="Segoe UI" panose="020B0502040204020203" pitchFamily="34" charset="0"/>
            </a:endParaRPr>
          </a:p>
          <a:p>
            <a:pPr algn="l" rtl="0" fontAlgn="base"/>
            <a:endParaRPr lang="en-US" b="0" u="none" dirty="0"/>
          </a:p>
        </p:txBody>
      </p:sp>
      <p:sp>
        <p:nvSpPr>
          <p:cNvPr id="4" name="Slide Number Placeholder 3">
            <a:extLst>
              <a:ext uri="{FF2B5EF4-FFF2-40B4-BE49-F238E27FC236}">
                <a16:creationId xmlns:a16="http://schemas.microsoft.com/office/drawing/2014/main" id="{09C47554-2926-B8A3-1F50-D0B2924E7868}"/>
              </a:ext>
            </a:extLst>
          </p:cNvPr>
          <p:cNvSpPr>
            <a:spLocks noGrp="1"/>
          </p:cNvSpPr>
          <p:nvPr>
            <p:ph type="sldNum" sz="quarter" idx="5"/>
          </p:nvPr>
        </p:nvSpPr>
        <p:spPr/>
        <p:txBody>
          <a:bodyPr/>
          <a:lstStyle/>
          <a:p>
            <a:fld id="{78B775A7-9E42-4767-8B11-97AC40A50CF1}" type="slidenum">
              <a:rPr lang="en-US" smtClean="0"/>
              <a:t>5</a:t>
            </a:fld>
            <a:endParaRPr lang="en-US" dirty="0"/>
          </a:p>
        </p:txBody>
      </p:sp>
    </p:spTree>
    <p:extLst>
      <p:ext uri="{BB962C8B-B14F-4D97-AF65-F5344CB8AC3E}">
        <p14:creationId xmlns:p14="http://schemas.microsoft.com/office/powerpoint/2010/main" val="349811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F500-9ED2-4BFA-8938-687234CB6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1AD17-14CB-5DFF-89AA-F67967E70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11D89-E7E4-8EFE-4BA7-09A812D17D3A}"/>
              </a:ext>
            </a:extLst>
          </p:cNvPr>
          <p:cNvSpPr>
            <a:spLocks noGrp="1"/>
          </p:cNvSpPr>
          <p:nvPr>
            <p:ph type="body" idx="1"/>
          </p:nvPr>
        </p:nvSpPr>
        <p:spPr/>
        <p:txBody>
          <a:bodyPr/>
          <a:lstStyle/>
          <a:p>
            <a:pPr marL="171450" indent="-171450">
              <a:buFont typeface="Arial" panose="020B0604020202020204" pitchFamily="34" charset="0"/>
              <a:buChar char="•"/>
            </a:pPr>
            <a:r>
              <a:rPr lang="en-US" b="1" u="sng" dirty="0"/>
              <a:t>Images may be replaced with local projects</a:t>
            </a:r>
          </a:p>
          <a:p>
            <a:pPr marL="171450" indent="-171450">
              <a:buFont typeface="Arial" panose="020B0604020202020204" pitchFamily="34" charset="0"/>
              <a:buChar char="•"/>
            </a:pPr>
            <a:endParaRPr lang="en-US" b="1" u="sng"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7:00 – 10:00</a:t>
            </a:r>
          </a:p>
          <a:p>
            <a:pPr algn="l" rtl="0" fontAlgn="base"/>
            <a:endParaRPr lang="en-US" sz="1800" b="0" i="0" u="none"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We want to be positive! Architects are not all doom and gloom!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Yes, this is a time of rapid, dramatic change.</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It is a critical time for city leaders</a:t>
            </a:r>
          </a:p>
          <a:p>
            <a:pPr algn="l" rtl="0" fontAlgn="base"/>
            <a:r>
              <a:rPr lang="en-US" sz="1800" b="0" i="0" dirty="0">
                <a:solidFill>
                  <a:srgbClr val="000000"/>
                </a:solidFill>
                <a:effectLst/>
                <a:highlight>
                  <a:srgbClr val="FFFFFF"/>
                </a:highlight>
                <a:latin typeface="Calibri" panose="020F0502020204030204" pitchFamily="34" charset="0"/>
              </a:rPr>
              <a:t>There is fierce competition to be the place that people choose to live, out of all the available options to them.</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 future is being built right now. </a:t>
            </a:r>
          </a:p>
          <a:p>
            <a:pPr algn="l" rtl="0" fontAlgn="base"/>
            <a:r>
              <a:rPr lang="en-US" sz="1800" b="0" i="0" dirty="0">
                <a:solidFill>
                  <a:srgbClr val="000000"/>
                </a:solidFill>
                <a:effectLst/>
                <a:highlight>
                  <a:srgbClr val="FFFFFF"/>
                </a:highlight>
                <a:latin typeface="Calibri" panose="020F0502020204030204" pitchFamily="34" charset="0"/>
              </a:rPr>
              <a:t>There is immense opportunity for city leaders to design the future of their city, to align signature projects with strategic goals around climate and equity.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There is an opportunity to invest in housing that is affordable and green and resilient.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There is an opportunity to prioritize placemaking investments, walkability, community spaces and quality of life.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There is still an opportunity to find and preserve those key community building assets that are currently underutilized and give them a fresh, new life. </a:t>
            </a:r>
            <a:endParaRPr lang="en-US" b="0" i="0" dirty="0">
              <a:solidFill>
                <a:srgbClr val="000000"/>
              </a:solidFill>
              <a:effectLst/>
              <a:highlight>
                <a:srgbClr val="FFFFFF"/>
              </a:highlight>
              <a:latin typeface="Segoe UI" panose="020B0502040204020203" pitchFamily="34" charset="0"/>
            </a:endParaRPr>
          </a:p>
          <a:p>
            <a:pPr algn="l" rtl="0" fontAlgn="base"/>
            <a:endParaRPr lang="en-US" b="0" u="none" dirty="0"/>
          </a:p>
        </p:txBody>
      </p:sp>
      <p:sp>
        <p:nvSpPr>
          <p:cNvPr id="4" name="Slide Number Placeholder 3">
            <a:extLst>
              <a:ext uri="{FF2B5EF4-FFF2-40B4-BE49-F238E27FC236}">
                <a16:creationId xmlns:a16="http://schemas.microsoft.com/office/drawing/2014/main" id="{F76FF600-2549-5000-9175-624EFB0D591E}"/>
              </a:ext>
            </a:extLst>
          </p:cNvPr>
          <p:cNvSpPr>
            <a:spLocks noGrp="1"/>
          </p:cNvSpPr>
          <p:nvPr>
            <p:ph type="sldNum" sz="quarter" idx="5"/>
          </p:nvPr>
        </p:nvSpPr>
        <p:spPr/>
        <p:txBody>
          <a:bodyPr/>
          <a:lstStyle/>
          <a:p>
            <a:fld id="{78B775A7-9E42-4767-8B11-97AC40A50CF1}" type="slidenum">
              <a:rPr lang="en-US" smtClean="0"/>
              <a:t>6</a:t>
            </a:fld>
            <a:endParaRPr lang="en-US" dirty="0"/>
          </a:p>
        </p:txBody>
      </p:sp>
    </p:spTree>
    <p:extLst>
      <p:ext uri="{BB962C8B-B14F-4D97-AF65-F5344CB8AC3E}">
        <p14:creationId xmlns:p14="http://schemas.microsoft.com/office/powerpoint/2010/main" val="42334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5E830-C8A9-5DFE-1E00-180C4CD50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F3AAA-46C7-9436-FF00-01DD42273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8E0CD-CFBB-D905-119C-C8EB944FA45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Images may be replaced with locally-relevant projects</a:t>
            </a:r>
          </a:p>
          <a:p>
            <a:pPr marL="0" indent="0">
              <a:buFont typeface="Arial" panose="020B0604020202020204" pitchFamily="34" charset="0"/>
              <a:buNone/>
            </a:pPr>
            <a:endParaRPr lang="en-US" b="1" u="sng"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10:00-12:00</a:t>
            </a:r>
          </a:p>
          <a:p>
            <a:pPr algn="l" rtl="0" fontAlgn="base"/>
            <a:endParaRPr lang="en-US" sz="1800" b="0" i="0" u="none"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Here is what we know about the future right now –</a:t>
            </a:r>
            <a:endParaRPr lang="en-US"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Worldwide, we are on track to add the equivalent of a New York city in new building stock every 30 days. We are building thousands of new buildings and projects to accommodate the influx of people. </a:t>
            </a:r>
            <a:endParaRPr lang="en-US" sz="1200"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With that, climate challenges will become more acute.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Buildings have dramatically improved their efficiency over the last 20 years, but will need to continue to improve to meet 2040 and 2050 net zero energy and embodied carbon targets.  </a:t>
            </a:r>
            <a:endParaRPr lang="en-US" sz="1200" b="0" i="0" dirty="0">
              <a:solidFill>
                <a:srgbClr val="000000"/>
              </a:solidFill>
              <a:effectLst/>
              <a:highlight>
                <a:srgbClr val="FFFFFF"/>
              </a:highligh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The ongoing reckoning with our history of racism and sexism isn’t over. </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There have been long periods of marginalization and underinvestment in certain communities. This will continue to need to be addressed.</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We all have our work cut out for us. </a:t>
            </a:r>
            <a:endParaRPr lang="en-US" b="0" i="0" dirty="0">
              <a:solidFill>
                <a:srgbClr val="000000"/>
              </a:solidFill>
              <a:effectLst/>
              <a:highlight>
                <a:srgbClr val="FFFFFF"/>
              </a:highlight>
              <a:latin typeface="Segoe UI" panose="020B0502040204020203" pitchFamily="34" charset="0"/>
            </a:endParaRPr>
          </a:p>
          <a:p>
            <a:pPr algn="l" rtl="0" fontAlgn="base"/>
            <a:endParaRPr lang="en-US" b="0" u="none" dirty="0"/>
          </a:p>
        </p:txBody>
      </p:sp>
      <p:sp>
        <p:nvSpPr>
          <p:cNvPr id="4" name="Slide Number Placeholder 3">
            <a:extLst>
              <a:ext uri="{FF2B5EF4-FFF2-40B4-BE49-F238E27FC236}">
                <a16:creationId xmlns:a16="http://schemas.microsoft.com/office/drawing/2014/main" id="{F40B06FC-55F4-2E9A-D821-6DB4E37A6A21}"/>
              </a:ext>
            </a:extLst>
          </p:cNvPr>
          <p:cNvSpPr>
            <a:spLocks noGrp="1"/>
          </p:cNvSpPr>
          <p:nvPr>
            <p:ph type="sldNum" sz="quarter" idx="5"/>
          </p:nvPr>
        </p:nvSpPr>
        <p:spPr/>
        <p:txBody>
          <a:bodyPr/>
          <a:lstStyle/>
          <a:p>
            <a:fld id="{78B775A7-9E42-4767-8B11-97AC40A50CF1}" type="slidenum">
              <a:rPr lang="en-US" smtClean="0"/>
              <a:t>7</a:t>
            </a:fld>
            <a:endParaRPr lang="en-US" dirty="0"/>
          </a:p>
        </p:txBody>
      </p:sp>
    </p:spTree>
    <p:extLst>
      <p:ext uri="{BB962C8B-B14F-4D97-AF65-F5344CB8AC3E}">
        <p14:creationId xmlns:p14="http://schemas.microsoft.com/office/powerpoint/2010/main" val="39907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AA756-B5E0-2648-43D9-F5CF2B7DC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48947-B3D4-B15E-71CE-1C8DC20A7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309F6-F86B-2E55-656C-C62C5C87C140}"/>
              </a:ext>
            </a:extLst>
          </p:cNvPr>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Challenges may be revised or replaced, based on local conditions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12:00-15:00</a:t>
            </a:r>
          </a:p>
          <a:p>
            <a:pPr algn="l" rtl="0" fontAlgn="base"/>
            <a:endParaRPr lang="en-US" sz="1800" b="0" i="0" u="none" kern="1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en-US" sz="1800" b="0" i="0" dirty="0">
                <a:solidFill>
                  <a:srgbClr val="000000"/>
                </a:solidFill>
                <a:effectLst/>
                <a:highlight>
                  <a:srgbClr val="FFFFFF"/>
                </a:highlight>
                <a:latin typeface="Calibri" panose="020F0502020204030204" pitchFamily="34" charset="0"/>
              </a:rPr>
              <a:t>The “cherry on top”  –  </a:t>
            </a:r>
            <a:endParaRPr lang="en-US" sz="2800"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Your administration is probably still working with a dated framework, under uncoordinated processes that slow down or prevent the city from getting things done quickly and building the future you desire for the community.</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The city departments that shape the built environment probably don’t talk to each other as effectively as they could.</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Potentially transformative projects wither on the drawing board because the right people from the city weren’t in the room at the right time to help</a:t>
            </a:r>
          </a:p>
          <a:p>
            <a:pPr marL="285750" indent="-285750"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City buildings fall into disrepair and disuses, failing to represent the best of the community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sz="2800" b="0" i="0" dirty="0">
              <a:solidFill>
                <a:srgbClr val="000000"/>
              </a:solidFill>
              <a:effectLst/>
              <a:highlight>
                <a:srgbClr val="FFFFFF"/>
              </a:highlight>
              <a:latin typeface="Segoe UI" panose="020B0502040204020203" pitchFamily="34" charset="0"/>
            </a:endParaRPr>
          </a:p>
          <a:p>
            <a:pPr algn="l" rtl="0" fontAlgn="base"/>
            <a:r>
              <a:rPr lang="en-US" sz="1800" b="0" i="0" u="sng" dirty="0">
                <a:solidFill>
                  <a:srgbClr val="000000"/>
                </a:solidFill>
                <a:effectLst/>
                <a:highlight>
                  <a:srgbClr val="FFFFFF"/>
                </a:highlight>
                <a:latin typeface="Calibri" panose="020F0502020204030204" pitchFamily="34" charset="0"/>
              </a:rPr>
              <a:t>AIA members understand the challenges city leaders face, and we believe we have a path forward. </a:t>
            </a:r>
            <a:endParaRPr lang="en-US" sz="2800" b="0" i="0" u="sng" dirty="0">
              <a:solidFill>
                <a:srgbClr val="000000"/>
              </a:solidFill>
              <a:effectLst/>
              <a:highlight>
                <a:srgbClr val="FFFFFF"/>
              </a:highlight>
              <a:latin typeface="Segoe UI" panose="020B0502040204020203" pitchFamily="34" charset="0"/>
            </a:endParaRPr>
          </a:p>
          <a:p>
            <a:pPr algn="l" rtl="0" fontAlgn="base"/>
            <a:endParaRPr lang="en-US" sz="1800" b="0" u="non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2678379-2128-F5BA-D697-EB763A32E964}"/>
              </a:ext>
            </a:extLst>
          </p:cNvPr>
          <p:cNvSpPr>
            <a:spLocks noGrp="1"/>
          </p:cNvSpPr>
          <p:nvPr>
            <p:ph type="sldNum" sz="quarter" idx="5"/>
          </p:nvPr>
        </p:nvSpPr>
        <p:spPr/>
        <p:txBody>
          <a:bodyPr/>
          <a:lstStyle/>
          <a:p>
            <a:fld id="{78B775A7-9E42-4767-8B11-97AC40A50CF1}" type="slidenum">
              <a:rPr lang="en-US" smtClean="0"/>
              <a:t>8</a:t>
            </a:fld>
            <a:endParaRPr lang="en-US" dirty="0"/>
          </a:p>
        </p:txBody>
      </p:sp>
    </p:spTree>
    <p:extLst>
      <p:ext uri="{BB962C8B-B14F-4D97-AF65-F5344CB8AC3E}">
        <p14:creationId xmlns:p14="http://schemas.microsoft.com/office/powerpoint/2010/main" val="342198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Job responsibilities may be modified, based on local needs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u="sng" dirty="0">
                <a:solidFill>
                  <a:srgbClr val="000000"/>
                </a:solidFill>
                <a:effectLst/>
                <a:highlight>
                  <a:srgbClr val="FFFFFF"/>
                </a:highlight>
                <a:latin typeface="Calibri" panose="020F0502020204030204" pitchFamily="34" charset="0"/>
              </a:rPr>
              <a:t>Recommended Script</a:t>
            </a:r>
          </a:p>
          <a:p>
            <a:pPr algn="l" rtl="0" fontAlgn="base"/>
            <a:r>
              <a:rPr lang="en-US" sz="1800" b="0" i="0" u="none" dirty="0">
                <a:solidFill>
                  <a:srgbClr val="000000"/>
                </a:solidFill>
                <a:effectLst/>
                <a:highlight>
                  <a:srgbClr val="FFFFFF"/>
                </a:highlight>
                <a:latin typeface="Calibri" panose="020F0502020204030204" pitchFamily="34" charset="0"/>
              </a:rPr>
              <a:t>15:00 – 20:00</a:t>
            </a:r>
          </a:p>
          <a:p>
            <a:pPr algn="l" rtl="0" fontAlgn="base"/>
            <a:endParaRPr lang="en-US" sz="1200" b="0" i="0" u="none" kern="1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en-US" sz="1800" b="0" i="0" dirty="0">
                <a:solidFill>
                  <a:srgbClr val="000000"/>
                </a:solidFill>
                <a:effectLst/>
                <a:highlight>
                  <a:srgbClr val="FFFFFF"/>
                </a:highlight>
                <a:latin typeface="Calibri" panose="020F0502020204030204" pitchFamily="34" charset="0"/>
              </a:rPr>
              <a:t>Our path forward is the Chief Architect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It is based on a historic position, present at the founding of many American cities.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This role was a key advisor to city leaders on a wide variety of issues in the built environment.</a:t>
            </a:r>
          </a:p>
          <a:p>
            <a:pPr algn="l" rtl="0" fontAlgn="base"/>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 Chief Architect can:</a:t>
            </a:r>
          </a:p>
          <a:p>
            <a:pPr algn="l" rtl="0" fontAlgn="base"/>
            <a:r>
              <a:rPr lang="en-US" sz="1800" b="0" i="0" dirty="0">
                <a:solidFill>
                  <a:srgbClr val="000000"/>
                </a:solidFill>
                <a:effectLst/>
                <a:highlight>
                  <a:srgbClr val="FFFFFF"/>
                </a:highlight>
                <a:latin typeface="Calibri" panose="020F0502020204030204" pitchFamily="34" charset="0"/>
              </a:rPr>
              <a:t>READ LIST ON SLIDE</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Architects, through their extensive education and professional experience understand the challenges and opportunities of cities.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A Chief Architect specifically can help city leaders set a course, and provide the professional expertise needed to meet these challenges.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8B775A7-9E42-4767-8B11-97AC40A50CF1}" type="slidenum">
              <a:rPr lang="en-US" smtClean="0"/>
              <a:t>9</a:t>
            </a:fld>
            <a:endParaRPr lang="en-US" dirty="0"/>
          </a:p>
        </p:txBody>
      </p:sp>
    </p:spTree>
    <p:extLst>
      <p:ext uri="{BB962C8B-B14F-4D97-AF65-F5344CB8AC3E}">
        <p14:creationId xmlns:p14="http://schemas.microsoft.com/office/powerpoint/2010/main" val="272740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8.emf"/><Relationship Id="rId12"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emf"/><Relationship Id="rId4" Type="http://schemas.openxmlformats.org/officeDocument/2006/relationships/image" Target="../media/image6.png"/><Relationship Id="rId9"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_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099925"/>
            <a:ext cx="10817352" cy="1693862"/>
          </a:xfrm>
        </p:spPr>
        <p:txBody>
          <a:bodyPr anchor="b"/>
          <a:lstStyle>
            <a:lvl1pPr>
              <a:defRPr/>
            </a:lvl1pPr>
          </a:lstStyle>
          <a:p>
            <a:r>
              <a:rPr lang="en-US" dirty="0"/>
              <a:t>Cover no image: Title here</a:t>
            </a:r>
          </a:p>
        </p:txBody>
      </p:sp>
      <p:sp>
        <p:nvSpPr>
          <p:cNvPr id="3" name="Date Placeholder 2"/>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5CB276-6E70-4686-A9F0-F69CF545DE7D}" type="slidenum">
              <a:rPr lang="en-US" smtClean="0"/>
              <a:pPr/>
              <a:t>‹#›</a:t>
            </a:fld>
            <a:endParaRPr lang="en-US" dirty="0"/>
          </a:p>
        </p:txBody>
      </p:sp>
      <p:sp>
        <p:nvSpPr>
          <p:cNvPr id="10" name="Text Placeholder 9"/>
          <p:cNvSpPr>
            <a:spLocks noGrp="1"/>
          </p:cNvSpPr>
          <p:nvPr>
            <p:ph type="body" sz="quarter" idx="13" hasCustomPrompt="1"/>
          </p:nvPr>
        </p:nvSpPr>
        <p:spPr>
          <a:xfrm>
            <a:off x="685800" y="3959124"/>
            <a:ext cx="10817225" cy="369887"/>
          </a:xfrm>
        </p:spPr>
        <p:txBody>
          <a:bodyPr/>
          <a:lstStyle>
            <a:lvl1pPr>
              <a:defRPr sz="2200"/>
            </a:lvl1pPr>
            <a:lvl2pPr marL="0" indent="0">
              <a:buNone/>
              <a:defRPr/>
            </a:lvl2pPr>
          </a:lstStyle>
          <a:p>
            <a:pPr lvl="0"/>
            <a:r>
              <a:rPr lang="en-US" dirty="0"/>
              <a:t>Subtitle for the deck goes here</a:t>
            </a:r>
          </a:p>
          <a:p>
            <a:pPr lvl="1"/>
            <a:endParaRPr lang="en-US" dirty="0"/>
          </a:p>
        </p:txBody>
      </p:sp>
      <p:pic>
        <p:nvPicPr>
          <p:cNvPr id="9" name="Picture 8" descr="Logo&#10;&#10;Description automatically generated">
            <a:extLst>
              <a:ext uri="{FF2B5EF4-FFF2-40B4-BE49-F238E27FC236}">
                <a16:creationId xmlns:a16="http://schemas.microsoft.com/office/drawing/2014/main" id="{3156FDCD-0D32-4D3B-9FE8-AFC0E3491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312872"/>
            <a:ext cx="649153" cy="649153"/>
          </a:xfrm>
          <a:prstGeom prst="rect">
            <a:avLst/>
          </a:prstGeom>
        </p:spPr>
      </p:pic>
    </p:spTree>
    <p:extLst>
      <p:ext uri="{BB962C8B-B14F-4D97-AF65-F5344CB8AC3E}">
        <p14:creationId xmlns:p14="http://schemas.microsoft.com/office/powerpoint/2010/main" val="3392176879"/>
      </p:ext>
    </p:extLst>
  </p:cSld>
  <p:clrMapOvr>
    <a:masterClrMapping/>
  </p:clrMapOvr>
  <p:extLst>
    <p:ext uri="{DCECCB84-F9BA-43D5-87BE-67443E8EF086}">
      <p15:sldGuideLst xmlns:p15="http://schemas.microsoft.com/office/powerpoint/2012/main">
        <p15:guide id="1" orient="horz" pos="5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rter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chitype" panose="02010503040101060103" pitchFamily="50" charset="0"/>
              </a:defRPr>
            </a:lvl1pPr>
          </a:lstStyle>
          <a:p>
            <a:fld id="{A0EE4848-AA8F-44CF-B034-DBDA6B8A4AA1}" type="datetimeFigureOut">
              <a:rPr lang="en-US" smtClean="0"/>
              <a:pPr/>
              <a:t>5/2/2025</a:t>
            </a:fld>
            <a:endParaRPr lang="en-US" dirty="0"/>
          </a:p>
        </p:txBody>
      </p:sp>
      <p:sp>
        <p:nvSpPr>
          <p:cNvPr id="5" name="Footer Placeholder 4"/>
          <p:cNvSpPr>
            <a:spLocks noGrp="1"/>
          </p:cNvSpPr>
          <p:nvPr>
            <p:ph type="ftr" sz="quarter" idx="11"/>
          </p:nvPr>
        </p:nvSpPr>
        <p:spPr/>
        <p:txBody>
          <a:bodyPr/>
          <a:lstStyle>
            <a:lvl1pPr>
              <a:defRPr>
                <a:latin typeface="Architype" panose="02010503040101060103" pitchFamily="50"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chitype" panose="02010503040101060103" pitchFamily="50" charset="0"/>
              </a:defRPr>
            </a:lvl1pPr>
          </a:lstStyle>
          <a:p>
            <a:fld id="{795CB276-6E70-4686-A9F0-F69CF545DE7D}" type="slidenum">
              <a:rPr lang="en-US" smtClean="0"/>
              <a:pPr/>
              <a:t>‹#›</a:t>
            </a:fld>
            <a:endParaRPr lang="en-US" dirty="0"/>
          </a:p>
        </p:txBody>
      </p:sp>
      <p:sp>
        <p:nvSpPr>
          <p:cNvPr id="8" name="Text Placeholder 9">
            <a:extLst>
              <a:ext uri="{FF2B5EF4-FFF2-40B4-BE49-F238E27FC236}">
                <a16:creationId xmlns:a16="http://schemas.microsoft.com/office/drawing/2014/main" id="{FE52BCC8-F825-BA01-26AE-7A892104ACE5}"/>
              </a:ext>
            </a:extLst>
          </p:cNvPr>
          <p:cNvSpPr>
            <a:spLocks noGrp="1"/>
          </p:cNvSpPr>
          <p:nvPr>
            <p:ph type="body" sz="quarter" idx="15" hasCustomPrompt="1"/>
          </p:nvPr>
        </p:nvSpPr>
        <p:spPr>
          <a:xfrm>
            <a:off x="914399" y="2084832"/>
            <a:ext cx="4353933" cy="365760"/>
          </a:xfrm>
        </p:spPr>
        <p:txBody>
          <a:bodyPr>
            <a:noAutofit/>
          </a:bodyPr>
          <a:lstStyle>
            <a:lvl1pPr marL="0" indent="0">
              <a:lnSpc>
                <a:spcPts val="2400"/>
              </a:lnSpc>
              <a:buNone/>
              <a:defRPr sz="20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9" name="Text Placeholder 9">
            <a:extLst>
              <a:ext uri="{FF2B5EF4-FFF2-40B4-BE49-F238E27FC236}">
                <a16:creationId xmlns:a16="http://schemas.microsoft.com/office/drawing/2014/main" id="{9AD86E13-E4FC-C837-D639-CCCAD1A963F5}"/>
              </a:ext>
            </a:extLst>
          </p:cNvPr>
          <p:cNvSpPr>
            <a:spLocks noGrp="1"/>
          </p:cNvSpPr>
          <p:nvPr>
            <p:ph type="body" sz="quarter" idx="13"/>
          </p:nvPr>
        </p:nvSpPr>
        <p:spPr>
          <a:xfrm>
            <a:off x="914399" y="2496312"/>
            <a:ext cx="4353933" cy="1188720"/>
          </a:xfrm>
        </p:spPr>
        <p:txBody>
          <a:bodyPr>
            <a:normAutofit/>
          </a:bodyPr>
          <a:lstStyle>
            <a:lvl1pPr marL="0" indent="0">
              <a:lnSpc>
                <a:spcPts val="1800"/>
              </a:lnSpc>
              <a:spcBef>
                <a:spcPts val="0"/>
              </a:spcBef>
              <a:buNone/>
              <a:defRPr sz="14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 name="Text Placeholder 9">
            <a:extLst>
              <a:ext uri="{FF2B5EF4-FFF2-40B4-BE49-F238E27FC236}">
                <a16:creationId xmlns:a16="http://schemas.microsoft.com/office/drawing/2014/main" id="{2ADE0EF6-D030-CB23-4686-4A789217D25B}"/>
              </a:ext>
            </a:extLst>
          </p:cNvPr>
          <p:cNvSpPr>
            <a:spLocks noGrp="1"/>
          </p:cNvSpPr>
          <p:nvPr>
            <p:ph type="body" sz="quarter" idx="16" hasCustomPrompt="1"/>
          </p:nvPr>
        </p:nvSpPr>
        <p:spPr>
          <a:xfrm>
            <a:off x="6096000" y="2084832"/>
            <a:ext cx="4353933" cy="365760"/>
          </a:xfrm>
        </p:spPr>
        <p:txBody>
          <a:bodyPr>
            <a:noAutofit/>
          </a:bodyPr>
          <a:lstStyle>
            <a:lvl1pPr marL="0" indent="0">
              <a:lnSpc>
                <a:spcPts val="2400"/>
              </a:lnSpc>
              <a:buNone/>
              <a:defRPr sz="20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1" name="Text Placeholder 9">
            <a:extLst>
              <a:ext uri="{FF2B5EF4-FFF2-40B4-BE49-F238E27FC236}">
                <a16:creationId xmlns:a16="http://schemas.microsoft.com/office/drawing/2014/main" id="{B5F8EDDE-D2F7-48E7-8F66-D4DAEDCD2544}"/>
              </a:ext>
            </a:extLst>
          </p:cNvPr>
          <p:cNvSpPr>
            <a:spLocks noGrp="1"/>
          </p:cNvSpPr>
          <p:nvPr>
            <p:ph type="body" sz="quarter" idx="14"/>
          </p:nvPr>
        </p:nvSpPr>
        <p:spPr>
          <a:xfrm>
            <a:off x="6093147" y="2496312"/>
            <a:ext cx="4353933" cy="1188720"/>
          </a:xfrm>
        </p:spPr>
        <p:txBody>
          <a:bodyPr>
            <a:normAutofit/>
          </a:bodyPr>
          <a:lstStyle>
            <a:lvl1pPr marL="0" indent="0">
              <a:lnSpc>
                <a:spcPts val="1800"/>
              </a:lnSpc>
              <a:spcBef>
                <a:spcPts val="0"/>
              </a:spcBef>
              <a:buNone/>
              <a:defRPr sz="14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2" name="Text Placeholder 9">
            <a:extLst>
              <a:ext uri="{FF2B5EF4-FFF2-40B4-BE49-F238E27FC236}">
                <a16:creationId xmlns:a16="http://schemas.microsoft.com/office/drawing/2014/main" id="{2A6B02C3-3331-D84C-A934-BD4517B25B04}"/>
              </a:ext>
            </a:extLst>
          </p:cNvPr>
          <p:cNvSpPr>
            <a:spLocks noGrp="1"/>
          </p:cNvSpPr>
          <p:nvPr>
            <p:ph type="body" sz="quarter" idx="19" hasCustomPrompt="1"/>
          </p:nvPr>
        </p:nvSpPr>
        <p:spPr>
          <a:xfrm>
            <a:off x="914399" y="3840480"/>
            <a:ext cx="4353933" cy="365760"/>
          </a:xfrm>
        </p:spPr>
        <p:txBody>
          <a:bodyPr>
            <a:noAutofit/>
          </a:bodyPr>
          <a:lstStyle>
            <a:lvl1pPr marL="0" indent="0">
              <a:lnSpc>
                <a:spcPts val="2400"/>
              </a:lnSpc>
              <a:buNone/>
              <a:defRPr sz="20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3" name="Text Placeholder 9">
            <a:extLst>
              <a:ext uri="{FF2B5EF4-FFF2-40B4-BE49-F238E27FC236}">
                <a16:creationId xmlns:a16="http://schemas.microsoft.com/office/drawing/2014/main" id="{C194C7E2-02FB-81A5-F190-D8B15AAF12EE}"/>
              </a:ext>
            </a:extLst>
          </p:cNvPr>
          <p:cNvSpPr>
            <a:spLocks noGrp="1"/>
          </p:cNvSpPr>
          <p:nvPr>
            <p:ph type="body" sz="quarter" idx="17"/>
          </p:nvPr>
        </p:nvSpPr>
        <p:spPr>
          <a:xfrm>
            <a:off x="914399" y="4251960"/>
            <a:ext cx="4353933" cy="1143000"/>
          </a:xfrm>
        </p:spPr>
        <p:txBody>
          <a:bodyPr>
            <a:normAutofit/>
          </a:bodyPr>
          <a:lstStyle>
            <a:lvl1pPr marL="0" indent="0">
              <a:lnSpc>
                <a:spcPts val="1800"/>
              </a:lnSpc>
              <a:spcBef>
                <a:spcPts val="0"/>
              </a:spcBef>
              <a:buNone/>
              <a:defRPr sz="14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4" name="Text Placeholder 9">
            <a:extLst>
              <a:ext uri="{FF2B5EF4-FFF2-40B4-BE49-F238E27FC236}">
                <a16:creationId xmlns:a16="http://schemas.microsoft.com/office/drawing/2014/main" id="{E1B4407B-7C71-5829-79F2-573948225128}"/>
              </a:ext>
            </a:extLst>
          </p:cNvPr>
          <p:cNvSpPr>
            <a:spLocks noGrp="1"/>
          </p:cNvSpPr>
          <p:nvPr>
            <p:ph type="body" sz="quarter" idx="20" hasCustomPrompt="1"/>
          </p:nvPr>
        </p:nvSpPr>
        <p:spPr>
          <a:xfrm>
            <a:off x="6093147" y="3840480"/>
            <a:ext cx="4353933" cy="365760"/>
          </a:xfrm>
        </p:spPr>
        <p:txBody>
          <a:bodyPr>
            <a:noAutofit/>
          </a:bodyPr>
          <a:lstStyle>
            <a:lvl1pPr marL="0" indent="0">
              <a:lnSpc>
                <a:spcPts val="2400"/>
              </a:lnSpc>
              <a:buNone/>
              <a:defRPr sz="20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Add subtitle</a:t>
            </a:r>
          </a:p>
        </p:txBody>
      </p:sp>
      <p:sp>
        <p:nvSpPr>
          <p:cNvPr id="15" name="Text Placeholder 9">
            <a:extLst>
              <a:ext uri="{FF2B5EF4-FFF2-40B4-BE49-F238E27FC236}">
                <a16:creationId xmlns:a16="http://schemas.microsoft.com/office/drawing/2014/main" id="{80C4E9B4-07BE-5C60-584B-74F38F258CAF}"/>
              </a:ext>
            </a:extLst>
          </p:cNvPr>
          <p:cNvSpPr>
            <a:spLocks noGrp="1"/>
          </p:cNvSpPr>
          <p:nvPr>
            <p:ph type="body" sz="quarter" idx="18"/>
          </p:nvPr>
        </p:nvSpPr>
        <p:spPr>
          <a:xfrm>
            <a:off x="6093147" y="4251960"/>
            <a:ext cx="4353933" cy="1143000"/>
          </a:xfrm>
        </p:spPr>
        <p:txBody>
          <a:bodyPr>
            <a:normAutofit/>
          </a:bodyPr>
          <a:lstStyle>
            <a:lvl1pPr marL="0" indent="0">
              <a:lnSpc>
                <a:spcPts val="1800"/>
              </a:lnSpc>
              <a:spcBef>
                <a:spcPts val="0"/>
              </a:spcBef>
              <a:buNone/>
              <a:defRPr sz="1400" b="0" i="0" strike="noStrike" cap="none" baseline="0">
                <a:solidFill>
                  <a:schemeClr val="tx1"/>
                </a:solidFill>
                <a:latin typeface="Architype" panose="02010503040101060103" pitchFamily="50"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 name="Title 1">
            <a:extLst>
              <a:ext uri="{FF2B5EF4-FFF2-40B4-BE49-F238E27FC236}">
                <a16:creationId xmlns:a16="http://schemas.microsoft.com/office/drawing/2014/main" id="{41B2B1F2-D074-2A03-55AE-AAF385F8AC77}"/>
              </a:ext>
            </a:extLst>
          </p:cNvPr>
          <p:cNvSpPr>
            <a:spLocks noGrp="1"/>
          </p:cNvSpPr>
          <p:nvPr>
            <p:ph type="title" hasCustomPrompt="1"/>
          </p:nvPr>
        </p:nvSpPr>
        <p:spPr>
          <a:xfrm>
            <a:off x="685800" y="685800"/>
            <a:ext cx="10817352" cy="757518"/>
          </a:xfrm>
        </p:spPr>
        <p:txBody>
          <a:bodyPr/>
          <a:lstStyle>
            <a:lvl1pPr>
              <a:defRPr b="1">
                <a:latin typeface="Architype" panose="02010503040101060103" pitchFamily="50" charset="0"/>
              </a:defRPr>
            </a:lvl1pPr>
          </a:lstStyle>
          <a:p>
            <a:r>
              <a:rPr lang="en-US" dirty="0"/>
              <a:t>Quarters: Headline here</a:t>
            </a:r>
          </a:p>
        </p:txBody>
      </p:sp>
      <p:sp>
        <p:nvSpPr>
          <p:cNvPr id="3" name="Text Placeholder 4">
            <a:extLst>
              <a:ext uri="{FF2B5EF4-FFF2-40B4-BE49-F238E27FC236}">
                <a16:creationId xmlns:a16="http://schemas.microsoft.com/office/drawing/2014/main" id="{6174F171-F4E6-32A8-9983-DB9BBD1B6D76}"/>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2825720231"/>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s with tex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B30E14A-1A3F-E52B-8F7D-103310F7E797}"/>
              </a:ext>
            </a:extLst>
          </p:cNvPr>
          <p:cNvSpPr txBox="1">
            <a:spLocks/>
          </p:cNvSpPr>
          <p:nvPr userDrawn="1"/>
        </p:nvSpPr>
        <p:spPr>
          <a:xfrm>
            <a:off x="685800" y="685800"/>
            <a:ext cx="5410200" cy="201706"/>
          </a:xfrm>
          <a:prstGeom prst="rect">
            <a:avLst/>
          </a:prstGeom>
        </p:spPr>
        <p:txBody>
          <a:bodyPr vert="horz" lIns="0" tIns="0" rIns="0" bIns="0" rtlCol="0" anchor="t" anchorCtr="0">
            <a:noAutofit/>
          </a:bodyPr>
          <a:lstStyle>
            <a:lvl1pPr algn="l" defTabSz="914400" rtl="0" eaLnBrk="1" latinLnBrk="0" hangingPunct="1">
              <a:lnSpc>
                <a:spcPts val="1200"/>
              </a:lnSpc>
              <a:spcBef>
                <a:spcPct val="0"/>
              </a:spcBef>
              <a:buNone/>
              <a:defRPr sz="1000" b="0" kern="600" cap="all" spc="0" baseline="0">
                <a:solidFill>
                  <a:schemeClr val="accent1"/>
                </a:solidFill>
                <a:latin typeface="+mj-lt"/>
                <a:ea typeface="+mj-ea"/>
                <a:cs typeface="+mj-cs"/>
              </a:defRPr>
            </a:lvl1pPr>
          </a:lstStyle>
          <a:p>
            <a:r>
              <a:rPr lang="en-US" dirty="0"/>
              <a:t>Click to edit Master title style</a:t>
            </a:r>
          </a:p>
        </p:txBody>
      </p:sp>
      <p:graphicFrame>
        <p:nvGraphicFramePr>
          <p:cNvPr id="6" name="Table 5" hidden="1">
            <a:extLst>
              <a:ext uri="{FF2B5EF4-FFF2-40B4-BE49-F238E27FC236}">
                <a16:creationId xmlns:a16="http://schemas.microsoft.com/office/drawing/2014/main" id="{4060FD17-B287-6B90-59F2-1EF8172B9A5F}"/>
              </a:ext>
            </a:extLst>
          </p:cNvPr>
          <p:cNvGraphicFramePr>
            <a:graphicFrameLocks noGrp="1"/>
          </p:cNvGraphicFramePr>
          <p:nvPr userDrawn="1">
            <p:extLst>
              <p:ext uri="{D42A27DB-BD31-4B8C-83A1-F6EECF244321}">
                <p14:modId xmlns:p14="http://schemas.microsoft.com/office/powerpoint/2010/main" val="1319518819"/>
              </p:ext>
            </p:extLst>
          </p:nvPr>
        </p:nvGraphicFramePr>
        <p:xfrm>
          <a:off x="685800" y="2169146"/>
          <a:ext cx="10817351" cy="4136262"/>
        </p:xfrm>
        <a:graphic>
          <a:graphicData uri="http://schemas.openxmlformats.org/drawingml/2006/table">
            <a:tbl>
              <a:tblPr firstRow="1" bandRow="1">
                <a:tableStyleId>{17292A2E-F333-43FB-9621-5CBBE7FDCDCB}</a:tableStyleId>
              </a:tblPr>
              <a:tblGrid>
                <a:gridCol w="3074448">
                  <a:extLst>
                    <a:ext uri="{9D8B030D-6E8A-4147-A177-3AD203B41FA5}">
                      <a16:colId xmlns:a16="http://schemas.microsoft.com/office/drawing/2014/main" val="99200596"/>
                    </a:ext>
                  </a:extLst>
                </a:gridCol>
                <a:gridCol w="1339363">
                  <a:extLst>
                    <a:ext uri="{9D8B030D-6E8A-4147-A177-3AD203B41FA5}">
                      <a16:colId xmlns:a16="http://schemas.microsoft.com/office/drawing/2014/main" val="499390420"/>
                    </a:ext>
                  </a:extLst>
                </a:gridCol>
                <a:gridCol w="1922760">
                  <a:extLst>
                    <a:ext uri="{9D8B030D-6E8A-4147-A177-3AD203B41FA5}">
                      <a16:colId xmlns:a16="http://schemas.microsoft.com/office/drawing/2014/main" val="2911762438"/>
                    </a:ext>
                  </a:extLst>
                </a:gridCol>
                <a:gridCol w="2240390">
                  <a:extLst>
                    <a:ext uri="{9D8B030D-6E8A-4147-A177-3AD203B41FA5}">
                      <a16:colId xmlns:a16="http://schemas.microsoft.com/office/drawing/2014/main" val="4149803148"/>
                    </a:ext>
                  </a:extLst>
                </a:gridCol>
                <a:gridCol w="2240390">
                  <a:extLst>
                    <a:ext uri="{9D8B030D-6E8A-4147-A177-3AD203B41FA5}">
                      <a16:colId xmlns:a16="http://schemas.microsoft.com/office/drawing/2014/main" val="855249457"/>
                    </a:ext>
                  </a:extLst>
                </a:gridCol>
              </a:tblGrid>
              <a:tr h="318174">
                <a:tc>
                  <a:txBody>
                    <a:bodyPr/>
                    <a:lstStyle/>
                    <a:p>
                      <a:pPr algn="l" fontAlgn="b"/>
                      <a:endParaRPr lang="en-US" sz="1400" b="0" i="0" u="none" strike="noStrike" dirty="0">
                        <a:solidFill>
                          <a:schemeClr val="bg1"/>
                        </a:solidFill>
                        <a:effectLst/>
                        <a:latin typeface="+mn-lt"/>
                      </a:endParaRPr>
                    </a:p>
                  </a:txBody>
                  <a:tcPr marL="288000" anchor="b"/>
                </a:tc>
                <a:tc>
                  <a:txBody>
                    <a:bodyPr/>
                    <a:lstStyle/>
                    <a:p>
                      <a:pPr algn="r" fontAlgn="b"/>
                      <a:r>
                        <a:rPr lang="en-US" sz="1400" b="1" u="none" strike="noStrike" dirty="0">
                          <a:solidFill>
                            <a:schemeClr val="bg1"/>
                          </a:solidFill>
                          <a:effectLst/>
                        </a:rPr>
                        <a:t>Year 1</a:t>
                      </a:r>
                      <a:endParaRPr lang="en-US" sz="1400" b="1" i="0" u="none" strike="noStrike" dirty="0">
                        <a:solidFill>
                          <a:schemeClr val="bg1"/>
                        </a:solidFill>
                        <a:effectLst/>
                        <a:latin typeface="+mn-lt"/>
                      </a:endParaRPr>
                    </a:p>
                  </a:txBody>
                  <a:tcPr anchor="b"/>
                </a:tc>
                <a:tc>
                  <a:txBody>
                    <a:bodyPr/>
                    <a:lstStyle/>
                    <a:p>
                      <a:pPr algn="r" fontAlgn="b"/>
                      <a:r>
                        <a:rPr lang="en-US" sz="1400" b="1" u="none" strike="noStrike" dirty="0">
                          <a:solidFill>
                            <a:schemeClr val="bg1"/>
                          </a:solidFill>
                          <a:effectLst/>
                        </a:rPr>
                        <a:t>Year 2</a:t>
                      </a:r>
                      <a:endParaRPr lang="en-US" sz="1400" b="1" i="0" u="none" strike="noStrike" dirty="0">
                        <a:solidFill>
                          <a:schemeClr val="bg1"/>
                        </a:solidFill>
                        <a:effectLst/>
                        <a:latin typeface="+mn-lt"/>
                      </a:endParaRPr>
                    </a:p>
                  </a:txBody>
                  <a:tcPr anchor="b"/>
                </a:tc>
                <a:tc>
                  <a:txBody>
                    <a:bodyPr/>
                    <a:lstStyle/>
                    <a:p>
                      <a:pPr algn="r" fontAlgn="b"/>
                      <a:r>
                        <a:rPr lang="en-US" sz="1400" b="1" u="none" strike="noStrike" dirty="0">
                          <a:solidFill>
                            <a:schemeClr val="bg1"/>
                          </a:solidFill>
                          <a:effectLst/>
                        </a:rPr>
                        <a:t>Year 3</a:t>
                      </a:r>
                      <a:endParaRPr lang="en-US" sz="1400" b="1" i="0" u="none" strike="noStrike" dirty="0">
                        <a:solidFill>
                          <a:schemeClr val="bg1"/>
                        </a:solidFill>
                        <a:effectLst/>
                        <a:latin typeface="+mn-lt"/>
                      </a:endParaRPr>
                    </a:p>
                  </a:txBody>
                  <a:tcPr anchor="b"/>
                </a:tc>
                <a:tc>
                  <a:txBody>
                    <a:bodyPr/>
                    <a:lstStyle/>
                    <a:p>
                      <a:pPr algn="l" fontAlgn="b"/>
                      <a:endParaRPr lang="en-US" sz="1400" b="0" i="0" u="none" strike="noStrike" dirty="0">
                        <a:solidFill>
                          <a:schemeClr val="bg1"/>
                        </a:solidFill>
                        <a:effectLst/>
                        <a:latin typeface="+mn-lt"/>
                      </a:endParaRPr>
                    </a:p>
                  </a:txBody>
                  <a:tcPr anchor="b"/>
                </a:tc>
                <a:extLst>
                  <a:ext uri="{0D108BD9-81ED-4DB2-BD59-A6C34878D82A}">
                    <a16:rowId xmlns:a16="http://schemas.microsoft.com/office/drawing/2014/main" val="775587726"/>
                  </a:ext>
                </a:extLst>
              </a:tr>
              <a:tr h="318174">
                <a:tc>
                  <a:txBody>
                    <a:bodyPr/>
                    <a:lstStyle/>
                    <a:p>
                      <a:pPr algn="l" fontAlgn="b"/>
                      <a:r>
                        <a:rPr lang="en-US" sz="1400" b="0" i="0" u="none" strike="noStrike" dirty="0">
                          <a:solidFill>
                            <a:schemeClr val="tx1"/>
                          </a:solidFill>
                          <a:effectLst/>
                          <a:latin typeface="+mn-lt"/>
                        </a:rPr>
                        <a:t>INCOME</a:t>
                      </a:r>
                    </a:p>
                  </a:txBody>
                  <a:tcPr marL="288000" anchor="b"/>
                </a:tc>
                <a:tc>
                  <a:txBody>
                    <a:bodyPr/>
                    <a:lstStyle/>
                    <a:p>
                      <a:pPr algn="r" fontAlgn="b"/>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1334688451"/>
                  </a:ext>
                </a:extLst>
              </a:tr>
              <a:tr h="318174">
                <a:tc>
                  <a:txBody>
                    <a:bodyPr/>
                    <a:lstStyle/>
                    <a:p>
                      <a:pPr lvl="1" algn="l" fontAlgn="b"/>
                      <a:r>
                        <a:rPr lang="en-US" sz="1400" b="0" u="none" strike="noStrike" dirty="0">
                          <a:solidFill>
                            <a:schemeClr val="tx1"/>
                          </a:solidFill>
                          <a:effectLst/>
                        </a:rPr>
                        <a:t>Users</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50,000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400,000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1,600,000</a:t>
                      </a:r>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3844780753"/>
                  </a:ext>
                </a:extLst>
              </a:tr>
              <a:tr h="318174">
                <a:tc>
                  <a:txBody>
                    <a:bodyPr/>
                    <a:lstStyle/>
                    <a:p>
                      <a:pPr lvl="1" algn="l" fontAlgn="b"/>
                      <a:r>
                        <a:rPr lang="en-US" sz="1400" b="0" u="none" strike="noStrike" dirty="0">
                          <a:solidFill>
                            <a:schemeClr val="tx1"/>
                          </a:solidFill>
                          <a:effectLst/>
                        </a:rPr>
                        <a:t>Sales</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500,000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4,000,000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16,000,000</a:t>
                      </a:r>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1875409410"/>
                  </a:ext>
                </a:extLst>
              </a:tr>
              <a:tr h="318174">
                <a:tc>
                  <a:txBody>
                    <a:bodyPr/>
                    <a:lstStyle/>
                    <a:p>
                      <a:pPr lvl="1" algn="l" fontAlgn="b"/>
                      <a:r>
                        <a:rPr lang="en-US" sz="1400" b="0" u="none" strike="noStrike" dirty="0">
                          <a:solidFill>
                            <a:schemeClr val="tx1"/>
                          </a:solidFill>
                          <a:effectLst/>
                        </a:rPr>
                        <a:t>Average price per sale</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75</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80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90</a:t>
                      </a:r>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374952766"/>
                  </a:ext>
                </a:extLst>
              </a:tr>
              <a:tr h="318174">
                <a:tc>
                  <a:txBody>
                    <a:bodyPr/>
                    <a:lstStyle/>
                    <a:p>
                      <a:pPr lvl="1" algn="l" fontAlgn="b"/>
                      <a:r>
                        <a:rPr lang="en-US" sz="1400" b="0" u="none" strike="noStrike" dirty="0">
                          <a:solidFill>
                            <a:schemeClr val="tx1"/>
                          </a:solidFill>
                          <a:effectLst/>
                        </a:rPr>
                        <a:t>Revenue @ 15%</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5,625,000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48,000,000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216,000,000</a:t>
                      </a:r>
                      <a:endParaRPr lang="en-US" sz="1400" b="0"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4061961578"/>
                  </a:ext>
                </a:extLst>
              </a:tr>
              <a:tr h="318174">
                <a:tc>
                  <a:txBody>
                    <a:bodyPr/>
                    <a:lstStyle/>
                    <a:p>
                      <a:pPr algn="l" fontAlgn="b"/>
                      <a:r>
                        <a:rPr lang="en-US" sz="1400" b="1" u="none" strike="noStrike" dirty="0">
                          <a:solidFill>
                            <a:schemeClr val="tx1"/>
                          </a:solidFill>
                          <a:effectLst/>
                        </a:rPr>
                        <a:t>Gross profit</a:t>
                      </a:r>
                      <a:endParaRPr lang="en-US" sz="1400" b="1" i="0" u="none" strike="noStrike" dirty="0">
                        <a:solidFill>
                          <a:schemeClr val="tx1"/>
                        </a:solidFill>
                        <a:effectLst/>
                        <a:latin typeface="+mn-lt"/>
                      </a:endParaRPr>
                    </a:p>
                  </a:txBody>
                  <a:tcPr marL="288000" anchor="b"/>
                </a:tc>
                <a:tc>
                  <a:txBody>
                    <a:bodyPr/>
                    <a:lstStyle/>
                    <a:p>
                      <a:pPr algn="r" fontAlgn="b"/>
                      <a:r>
                        <a:rPr lang="en-US" sz="1400" b="1" u="none" strike="noStrike" dirty="0">
                          <a:solidFill>
                            <a:schemeClr val="tx1"/>
                          </a:solidFill>
                          <a:effectLst/>
                        </a:rPr>
                        <a:t>5,625,000</a:t>
                      </a:r>
                      <a:endParaRPr lang="en-US" sz="1400" b="1" i="0" u="none" strike="noStrike" dirty="0">
                        <a:solidFill>
                          <a:schemeClr val="tx1"/>
                        </a:solidFill>
                        <a:effectLst/>
                        <a:latin typeface="+mn-lt"/>
                      </a:endParaRPr>
                    </a:p>
                  </a:txBody>
                  <a:tcPr anchor="b"/>
                </a:tc>
                <a:tc>
                  <a:txBody>
                    <a:bodyPr/>
                    <a:lstStyle/>
                    <a:p>
                      <a:pPr algn="r" fontAlgn="b"/>
                      <a:r>
                        <a:rPr lang="en-US" sz="1400" b="1" u="none" strike="noStrike" dirty="0">
                          <a:solidFill>
                            <a:schemeClr val="tx1"/>
                          </a:solidFill>
                          <a:effectLst/>
                        </a:rPr>
                        <a:t>48,000,000</a:t>
                      </a:r>
                      <a:endParaRPr lang="en-US" sz="1400" b="1" i="0" u="none" strike="noStrike" dirty="0">
                        <a:solidFill>
                          <a:schemeClr val="tx1"/>
                        </a:solidFill>
                        <a:effectLst/>
                        <a:latin typeface="+mn-lt"/>
                      </a:endParaRPr>
                    </a:p>
                  </a:txBody>
                  <a:tcPr anchor="b"/>
                </a:tc>
                <a:tc>
                  <a:txBody>
                    <a:bodyPr/>
                    <a:lstStyle/>
                    <a:p>
                      <a:pPr algn="r" fontAlgn="b"/>
                      <a:r>
                        <a:rPr lang="en-US" sz="1400" b="1" u="none" strike="noStrike" dirty="0">
                          <a:solidFill>
                            <a:schemeClr val="tx1"/>
                          </a:solidFill>
                          <a:effectLst/>
                        </a:rPr>
                        <a:t>216,000,000</a:t>
                      </a:r>
                      <a:endParaRPr lang="en-US" sz="1400" b="1" i="0" u="none" strike="noStrike" dirty="0">
                        <a:solidFill>
                          <a:schemeClr val="tx1"/>
                        </a:solidFill>
                        <a:effectLst/>
                        <a:latin typeface="+mn-lt"/>
                      </a:endParaRPr>
                    </a:p>
                  </a:txBody>
                  <a:tcPr anchor="b"/>
                </a:tc>
                <a:tc>
                  <a:txBody>
                    <a:bodyPr/>
                    <a:lstStyle/>
                    <a:p>
                      <a:pPr algn="r"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3598168219"/>
                  </a:ext>
                </a:extLst>
              </a:tr>
              <a:tr h="318174">
                <a:tc>
                  <a:txBody>
                    <a:bodyPr/>
                    <a:lstStyle/>
                    <a:p>
                      <a:pPr algn="l" fontAlgn="b"/>
                      <a:r>
                        <a:rPr lang="en-US" sz="1400" b="0" u="none" strike="noStrike" dirty="0">
                          <a:solidFill>
                            <a:schemeClr val="tx1"/>
                          </a:solidFill>
                          <a:effectLst/>
                        </a:rPr>
                        <a:t>EXPENSES</a:t>
                      </a:r>
                      <a:endParaRPr lang="en-US" sz="1400" b="0" i="0" u="none" strike="noStrike" dirty="0">
                        <a:solidFill>
                          <a:schemeClr val="tx1"/>
                        </a:solidFill>
                        <a:effectLst/>
                        <a:latin typeface="+mn-lt"/>
                      </a:endParaRPr>
                    </a:p>
                  </a:txBody>
                  <a:tcPr marL="288000" anchor="b"/>
                </a:tc>
                <a:tc>
                  <a:txBody>
                    <a:bodyPr/>
                    <a:lstStyle/>
                    <a:p>
                      <a:pPr algn="l" fontAlgn="b"/>
                      <a:endParaRPr lang="en-US" sz="1400" b="0" i="0" u="none" strike="noStrike" dirty="0">
                        <a:solidFill>
                          <a:schemeClr val="tx1"/>
                        </a:solidFill>
                        <a:effectLst/>
                        <a:latin typeface="+mn-lt"/>
                      </a:endParaRPr>
                    </a:p>
                  </a:txBody>
                  <a:tcPr anchor="b"/>
                </a:tc>
                <a:tc>
                  <a:txBody>
                    <a:bodyPr/>
                    <a:lstStyle/>
                    <a:p>
                      <a:pPr algn="l" fontAlgn="b"/>
                      <a:endParaRPr lang="en-US" sz="1400" b="0" i="0" u="none" strike="noStrike" dirty="0">
                        <a:solidFill>
                          <a:schemeClr val="tx1"/>
                        </a:solidFill>
                        <a:effectLst/>
                        <a:latin typeface="+mn-lt"/>
                      </a:endParaRPr>
                    </a:p>
                  </a:txBody>
                  <a:tcPr anchor="b"/>
                </a:tc>
                <a:tc>
                  <a:txBody>
                    <a:bodyPr/>
                    <a:lstStyle/>
                    <a:p>
                      <a:pPr algn="l" fontAlgn="b"/>
                      <a:endParaRPr lang="en-US" sz="1400" b="0" i="0" u="none" strike="noStrike" dirty="0">
                        <a:solidFill>
                          <a:schemeClr val="tx1"/>
                        </a:solidFill>
                        <a:effectLst/>
                        <a:latin typeface="+mn-lt"/>
                      </a:endParaRPr>
                    </a:p>
                  </a:txBody>
                  <a:tcPr anchor="b"/>
                </a:tc>
                <a:tc>
                  <a:txBody>
                    <a:bodyPr/>
                    <a:lstStyle/>
                    <a:p>
                      <a:pPr algn="l"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1370781687"/>
                  </a:ext>
                </a:extLst>
              </a:tr>
              <a:tr h="318174">
                <a:tc>
                  <a:txBody>
                    <a:bodyPr/>
                    <a:lstStyle/>
                    <a:p>
                      <a:pPr marL="457200" lvl="1" indent="0" algn="l" fontAlgn="b">
                        <a:buFont typeface="Arial" panose="020B0604020202020204" pitchFamily="34" charset="0"/>
                        <a:buNone/>
                      </a:pPr>
                      <a:r>
                        <a:rPr lang="en-US" sz="1400" b="0" u="none" strike="noStrike" dirty="0">
                          <a:solidFill>
                            <a:schemeClr val="tx1"/>
                          </a:solidFill>
                          <a:effectLst/>
                        </a:rPr>
                        <a:t>Sales &amp; marketing</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5,062,500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38,400,000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151,200,000</a:t>
                      </a:r>
                      <a:endParaRPr lang="en-US" sz="1400" b="0" i="0" u="none" strike="noStrike" dirty="0">
                        <a:solidFill>
                          <a:schemeClr val="tx1"/>
                        </a:solidFill>
                        <a:effectLst/>
                        <a:latin typeface="+mn-lt"/>
                      </a:endParaRPr>
                    </a:p>
                  </a:txBody>
                  <a:tcPr anchor="b"/>
                </a:tc>
                <a:tc>
                  <a:txBody>
                    <a:bodyPr/>
                    <a:lstStyle/>
                    <a:p>
                      <a:pPr algn="l" fontAlgn="b"/>
                      <a:r>
                        <a:rPr lang="en-US" sz="1400" b="0" u="none" strike="noStrike" dirty="0">
                          <a:solidFill>
                            <a:schemeClr val="tx1"/>
                          </a:solidFill>
                          <a:effectLst/>
                        </a:rPr>
                        <a:t>70%</a:t>
                      </a:r>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3179622494"/>
                  </a:ext>
                </a:extLst>
              </a:tr>
              <a:tr h="318174">
                <a:tc>
                  <a:txBody>
                    <a:bodyPr/>
                    <a:lstStyle/>
                    <a:p>
                      <a:pPr marL="457200" lvl="1" indent="0" algn="l" fontAlgn="b">
                        <a:buFont typeface="Arial" panose="020B0604020202020204" pitchFamily="34" charset="0"/>
                        <a:buNone/>
                      </a:pPr>
                      <a:r>
                        <a:rPr lang="en-US" sz="1400" b="0" u="none" strike="noStrike" dirty="0">
                          <a:solidFill>
                            <a:schemeClr val="tx1"/>
                          </a:solidFill>
                          <a:effectLst/>
                        </a:rPr>
                        <a:t>Customer service</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1,687,500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9,600,000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21,600,000</a:t>
                      </a:r>
                      <a:endParaRPr lang="en-US" sz="1400" b="0" i="0" u="none" strike="noStrike" dirty="0">
                        <a:solidFill>
                          <a:schemeClr val="tx1"/>
                        </a:solidFill>
                        <a:effectLst/>
                        <a:latin typeface="+mn-lt"/>
                      </a:endParaRPr>
                    </a:p>
                  </a:txBody>
                  <a:tcPr anchor="b"/>
                </a:tc>
                <a:tc>
                  <a:txBody>
                    <a:bodyPr/>
                    <a:lstStyle/>
                    <a:p>
                      <a:pPr algn="l" fontAlgn="b"/>
                      <a:r>
                        <a:rPr lang="en-US" sz="1400" b="0" u="none" strike="noStrike" dirty="0">
                          <a:solidFill>
                            <a:schemeClr val="tx1"/>
                          </a:solidFill>
                          <a:effectLst/>
                        </a:rPr>
                        <a:t>10%</a:t>
                      </a:r>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2212468296"/>
                  </a:ext>
                </a:extLst>
              </a:tr>
              <a:tr h="318174">
                <a:tc>
                  <a:txBody>
                    <a:bodyPr/>
                    <a:lstStyle/>
                    <a:p>
                      <a:pPr marL="457200" lvl="1" indent="0" algn="l" fontAlgn="b">
                        <a:buFont typeface="Arial" panose="020B0604020202020204" pitchFamily="34" charset="0"/>
                        <a:buNone/>
                      </a:pPr>
                      <a:r>
                        <a:rPr lang="en-US" sz="1400" b="0" u="none" strike="noStrike" dirty="0">
                          <a:solidFill>
                            <a:schemeClr val="tx1"/>
                          </a:solidFill>
                          <a:effectLst/>
                        </a:rPr>
                        <a:t>Product development</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562,500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2,400,000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10,800,000</a:t>
                      </a:r>
                      <a:endParaRPr lang="en-US" sz="1400" b="0" i="0" u="none" strike="noStrike" dirty="0">
                        <a:solidFill>
                          <a:schemeClr val="tx1"/>
                        </a:solidFill>
                        <a:effectLst/>
                        <a:latin typeface="+mn-lt"/>
                      </a:endParaRPr>
                    </a:p>
                  </a:txBody>
                  <a:tcPr anchor="b"/>
                </a:tc>
                <a:tc>
                  <a:txBody>
                    <a:bodyPr/>
                    <a:lstStyle/>
                    <a:p>
                      <a:pPr algn="l" fontAlgn="b"/>
                      <a:r>
                        <a:rPr lang="en-US" sz="1400" b="0" u="none" strike="noStrike" dirty="0">
                          <a:solidFill>
                            <a:schemeClr val="tx1"/>
                          </a:solidFill>
                          <a:effectLst/>
                        </a:rPr>
                        <a:t>5%</a:t>
                      </a:r>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795863650"/>
                  </a:ext>
                </a:extLst>
              </a:tr>
              <a:tr h="318174">
                <a:tc>
                  <a:txBody>
                    <a:bodyPr/>
                    <a:lstStyle/>
                    <a:p>
                      <a:pPr marL="457200" lvl="1" indent="0" algn="l" fontAlgn="b">
                        <a:buFont typeface="Arial" panose="020B0604020202020204" pitchFamily="34" charset="0"/>
                        <a:buNone/>
                      </a:pPr>
                      <a:r>
                        <a:rPr lang="en-US" sz="1400" b="0" u="none" strike="noStrike" dirty="0">
                          <a:solidFill>
                            <a:schemeClr val="tx1"/>
                          </a:solidFill>
                          <a:effectLst/>
                        </a:rPr>
                        <a:t>Research</a:t>
                      </a:r>
                      <a:endParaRPr lang="en-US" sz="1400" b="0" i="0" u="none" strike="noStrike" dirty="0">
                        <a:solidFill>
                          <a:schemeClr val="tx1"/>
                        </a:solidFill>
                        <a:effectLst/>
                        <a:latin typeface="+mn-lt"/>
                      </a:endParaRPr>
                    </a:p>
                  </a:txBody>
                  <a:tcPr marL="288000" anchor="b"/>
                </a:tc>
                <a:tc>
                  <a:txBody>
                    <a:bodyPr/>
                    <a:lstStyle/>
                    <a:p>
                      <a:pPr algn="r" fontAlgn="b"/>
                      <a:r>
                        <a:rPr lang="en-US" sz="1400" b="0" u="none" strike="noStrike" dirty="0">
                          <a:solidFill>
                            <a:schemeClr val="tx1"/>
                          </a:solidFill>
                          <a:effectLst/>
                        </a:rPr>
                        <a:t>281,250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2,400,000</a:t>
                      </a:r>
                      <a:endParaRPr lang="en-US" sz="1400" b="0" i="0" u="none" strike="noStrike" dirty="0">
                        <a:solidFill>
                          <a:schemeClr val="tx1"/>
                        </a:solidFill>
                        <a:effectLst/>
                        <a:latin typeface="+mn-lt"/>
                      </a:endParaRPr>
                    </a:p>
                  </a:txBody>
                  <a:tcPr anchor="b"/>
                </a:tc>
                <a:tc>
                  <a:txBody>
                    <a:bodyPr/>
                    <a:lstStyle/>
                    <a:p>
                      <a:pPr algn="r" fontAlgn="b"/>
                      <a:r>
                        <a:rPr lang="en-US" sz="1400" b="0" u="none" strike="noStrike" dirty="0">
                          <a:solidFill>
                            <a:schemeClr val="tx1"/>
                          </a:solidFill>
                          <a:effectLst/>
                        </a:rPr>
                        <a:t>4,320,000</a:t>
                      </a:r>
                      <a:endParaRPr lang="en-US" sz="1400" b="0" i="0" u="none" strike="noStrike" dirty="0">
                        <a:solidFill>
                          <a:schemeClr val="tx1"/>
                        </a:solidFill>
                        <a:effectLst/>
                        <a:latin typeface="+mn-lt"/>
                      </a:endParaRPr>
                    </a:p>
                  </a:txBody>
                  <a:tcPr anchor="b"/>
                </a:tc>
                <a:tc>
                  <a:txBody>
                    <a:bodyPr/>
                    <a:lstStyle/>
                    <a:p>
                      <a:pPr algn="l" fontAlgn="b"/>
                      <a:r>
                        <a:rPr lang="en-US" sz="1400" b="0" u="none" strike="noStrike" dirty="0">
                          <a:solidFill>
                            <a:schemeClr val="tx1"/>
                          </a:solidFill>
                          <a:effectLst/>
                        </a:rPr>
                        <a:t>2%</a:t>
                      </a:r>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3591746253"/>
                  </a:ext>
                </a:extLst>
              </a:tr>
              <a:tr h="318174">
                <a:tc>
                  <a:txBody>
                    <a:bodyPr/>
                    <a:lstStyle/>
                    <a:p>
                      <a:pPr algn="l" fontAlgn="b"/>
                      <a:r>
                        <a:rPr lang="en-US" sz="1400" b="1" u="none" strike="noStrike" dirty="0">
                          <a:solidFill>
                            <a:schemeClr val="tx1"/>
                          </a:solidFill>
                          <a:effectLst/>
                        </a:rPr>
                        <a:t>Total expenses</a:t>
                      </a:r>
                      <a:endParaRPr lang="en-US" sz="1400" b="1" i="0" u="none" strike="noStrike" dirty="0">
                        <a:solidFill>
                          <a:schemeClr val="tx1"/>
                        </a:solidFill>
                        <a:effectLst/>
                        <a:latin typeface="+mn-lt"/>
                      </a:endParaRPr>
                    </a:p>
                  </a:txBody>
                  <a:tcPr marL="288000" anchor="b"/>
                </a:tc>
                <a:tc>
                  <a:txBody>
                    <a:bodyPr/>
                    <a:lstStyle/>
                    <a:p>
                      <a:pPr algn="r" fontAlgn="b"/>
                      <a:r>
                        <a:rPr lang="en-US" sz="1400" b="1" u="none" strike="noStrike" dirty="0">
                          <a:solidFill>
                            <a:schemeClr val="tx1"/>
                          </a:solidFill>
                          <a:effectLst/>
                        </a:rPr>
                        <a:t>7,593,750</a:t>
                      </a:r>
                      <a:endParaRPr lang="en-US" sz="1400" b="1" i="0" u="none" strike="noStrike" dirty="0">
                        <a:solidFill>
                          <a:schemeClr val="tx1"/>
                        </a:solidFill>
                        <a:effectLst/>
                        <a:latin typeface="+mn-lt"/>
                      </a:endParaRPr>
                    </a:p>
                  </a:txBody>
                  <a:tcPr anchor="b"/>
                </a:tc>
                <a:tc>
                  <a:txBody>
                    <a:bodyPr/>
                    <a:lstStyle/>
                    <a:p>
                      <a:pPr algn="r" fontAlgn="b"/>
                      <a:r>
                        <a:rPr lang="en-US" sz="1400" b="1" u="none" strike="noStrike" dirty="0">
                          <a:solidFill>
                            <a:schemeClr val="tx1"/>
                          </a:solidFill>
                          <a:effectLst/>
                        </a:rPr>
                        <a:t>52,800,000</a:t>
                      </a:r>
                      <a:endParaRPr lang="en-US" sz="1400" b="1" i="0" u="none" strike="noStrike" dirty="0">
                        <a:solidFill>
                          <a:schemeClr val="tx1"/>
                        </a:solidFill>
                        <a:effectLst/>
                        <a:latin typeface="+mn-lt"/>
                      </a:endParaRPr>
                    </a:p>
                  </a:txBody>
                  <a:tcPr anchor="b"/>
                </a:tc>
                <a:tc>
                  <a:txBody>
                    <a:bodyPr/>
                    <a:lstStyle/>
                    <a:p>
                      <a:pPr algn="r" fontAlgn="b"/>
                      <a:r>
                        <a:rPr lang="en-US" sz="1400" b="1" u="none" strike="noStrike" dirty="0">
                          <a:solidFill>
                            <a:schemeClr val="tx1"/>
                          </a:solidFill>
                          <a:effectLst/>
                        </a:rPr>
                        <a:t>187,920,000</a:t>
                      </a:r>
                      <a:endParaRPr lang="en-US" sz="1400" b="1" i="0" u="none" strike="noStrike" dirty="0">
                        <a:solidFill>
                          <a:schemeClr val="tx1"/>
                        </a:solidFill>
                        <a:effectLst/>
                        <a:latin typeface="+mn-lt"/>
                      </a:endParaRPr>
                    </a:p>
                  </a:txBody>
                  <a:tcPr anchor="b"/>
                </a:tc>
                <a:tc>
                  <a:txBody>
                    <a:bodyPr/>
                    <a:lstStyle/>
                    <a:p>
                      <a:pPr algn="l" fontAlgn="b"/>
                      <a:endParaRPr lang="en-US" sz="1400" b="0" i="0" u="none" strike="noStrike" dirty="0">
                        <a:solidFill>
                          <a:schemeClr val="tx1"/>
                        </a:solidFill>
                        <a:effectLst/>
                        <a:latin typeface="+mn-lt"/>
                      </a:endParaRPr>
                    </a:p>
                  </a:txBody>
                  <a:tcPr anchor="b"/>
                </a:tc>
                <a:extLst>
                  <a:ext uri="{0D108BD9-81ED-4DB2-BD59-A6C34878D82A}">
                    <a16:rowId xmlns:a16="http://schemas.microsoft.com/office/drawing/2014/main" val="547698104"/>
                  </a:ext>
                </a:extLst>
              </a:tr>
            </a:tbl>
          </a:graphicData>
        </a:graphic>
      </p:graphicFrame>
      <p:sp>
        <p:nvSpPr>
          <p:cNvPr id="5" name="Subtitle 2">
            <a:extLst>
              <a:ext uri="{FF2B5EF4-FFF2-40B4-BE49-F238E27FC236}">
                <a16:creationId xmlns:a16="http://schemas.microsoft.com/office/drawing/2014/main" id="{32B1BA4C-0556-5992-8CF8-F57722151559}"/>
              </a:ext>
            </a:extLst>
          </p:cNvPr>
          <p:cNvSpPr>
            <a:spLocks noGrp="1"/>
          </p:cNvSpPr>
          <p:nvPr>
            <p:ph type="subTitle" idx="1" hasCustomPrompt="1"/>
          </p:nvPr>
        </p:nvSpPr>
        <p:spPr>
          <a:xfrm>
            <a:off x="6391654" y="1801368"/>
            <a:ext cx="4434840" cy="4754880"/>
          </a:xfrm>
        </p:spPr>
        <p:txBody>
          <a:bodyPr>
            <a:normAutofit/>
          </a:bodyPr>
          <a:lstStyle>
            <a:lvl1pPr marL="0" indent="0" algn="l">
              <a:lnSpc>
                <a:spcPct val="110000"/>
              </a:lnSpc>
              <a:buNone/>
              <a:defRPr sz="2000">
                <a:latin typeface="Architype" panose="020105030401010601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copy here</a:t>
            </a:r>
          </a:p>
        </p:txBody>
      </p:sp>
      <p:sp>
        <p:nvSpPr>
          <p:cNvPr id="7" name="Rectangle 6">
            <a:extLst>
              <a:ext uri="{FF2B5EF4-FFF2-40B4-BE49-F238E27FC236}">
                <a16:creationId xmlns:a16="http://schemas.microsoft.com/office/drawing/2014/main" id="{D3524368-0BA9-92DE-A46C-A5637D937B9A}"/>
              </a:ext>
            </a:extLst>
          </p:cNvPr>
          <p:cNvSpPr/>
          <p:nvPr userDrawn="1"/>
        </p:nvSpPr>
        <p:spPr>
          <a:xfrm>
            <a:off x="0" y="0"/>
            <a:ext cx="57799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2">
            <a:extLst>
              <a:ext uri="{FF2B5EF4-FFF2-40B4-BE49-F238E27FC236}">
                <a16:creationId xmlns:a16="http://schemas.microsoft.com/office/drawing/2014/main" id="{BDB2C030-78DD-A5C6-D1F7-F313945A7B43}"/>
              </a:ext>
            </a:extLst>
          </p:cNvPr>
          <p:cNvSpPr>
            <a:spLocks noGrp="1"/>
          </p:cNvSpPr>
          <p:nvPr>
            <p:ph type="pic" sz="quarter" idx="13"/>
          </p:nvPr>
        </p:nvSpPr>
        <p:spPr>
          <a:xfrm>
            <a:off x="283464" y="3108960"/>
            <a:ext cx="5221224" cy="3447288"/>
          </a:xfrm>
          <a:solidFill>
            <a:schemeClr val="bg1">
              <a:lumMod val="95000"/>
            </a:schemeClr>
          </a:solidFill>
          <a:effectLst/>
        </p:spPr>
        <p:txBody>
          <a:bodyPr anchor="ctr"/>
          <a:lstStyle>
            <a:lvl1pPr algn="ctr">
              <a:buNone/>
              <a:defRPr>
                <a:solidFill>
                  <a:schemeClr val="bg1"/>
                </a:solidFill>
                <a:latin typeface="Architype" panose="02010503040101060103" pitchFamily="50" charset="0"/>
              </a:defRPr>
            </a:lvl1pPr>
          </a:lstStyle>
          <a:p>
            <a:r>
              <a:rPr lang="en-US" dirty="0"/>
              <a:t>Click icon to add picture</a:t>
            </a:r>
          </a:p>
        </p:txBody>
      </p:sp>
      <p:sp>
        <p:nvSpPr>
          <p:cNvPr id="9" name="Picture Placeholder 12">
            <a:extLst>
              <a:ext uri="{FF2B5EF4-FFF2-40B4-BE49-F238E27FC236}">
                <a16:creationId xmlns:a16="http://schemas.microsoft.com/office/drawing/2014/main" id="{DB6AB919-5545-E115-3136-639DD8088A2A}"/>
              </a:ext>
            </a:extLst>
          </p:cNvPr>
          <p:cNvSpPr>
            <a:spLocks noGrp="1"/>
          </p:cNvSpPr>
          <p:nvPr>
            <p:ph type="pic" sz="quarter" idx="14"/>
          </p:nvPr>
        </p:nvSpPr>
        <p:spPr>
          <a:xfrm>
            <a:off x="283464" y="301752"/>
            <a:ext cx="2459736" cy="2505456"/>
          </a:xfrm>
          <a:solidFill>
            <a:schemeClr val="bg1">
              <a:lumMod val="95000"/>
            </a:schemeClr>
          </a:solidFill>
          <a:effectLst/>
        </p:spPr>
        <p:txBody>
          <a:bodyPr anchor="ctr"/>
          <a:lstStyle>
            <a:lvl1pPr algn="ctr">
              <a:buNone/>
              <a:defRPr>
                <a:solidFill>
                  <a:schemeClr val="bg1"/>
                </a:solidFill>
                <a:latin typeface="Architype" panose="02010503040101060103" pitchFamily="50" charset="0"/>
              </a:defRPr>
            </a:lvl1pPr>
          </a:lstStyle>
          <a:p>
            <a:r>
              <a:rPr lang="en-US" dirty="0"/>
              <a:t>Click icon to add picture</a:t>
            </a:r>
          </a:p>
        </p:txBody>
      </p:sp>
      <p:sp>
        <p:nvSpPr>
          <p:cNvPr id="10" name="Picture Placeholder 12">
            <a:extLst>
              <a:ext uri="{FF2B5EF4-FFF2-40B4-BE49-F238E27FC236}">
                <a16:creationId xmlns:a16="http://schemas.microsoft.com/office/drawing/2014/main" id="{F4C8C8F2-989C-DCAC-F982-52F384EC6DF9}"/>
              </a:ext>
            </a:extLst>
          </p:cNvPr>
          <p:cNvSpPr>
            <a:spLocks noGrp="1"/>
          </p:cNvSpPr>
          <p:nvPr>
            <p:ph type="pic" sz="quarter" idx="15"/>
          </p:nvPr>
        </p:nvSpPr>
        <p:spPr>
          <a:xfrm>
            <a:off x="3044952" y="301752"/>
            <a:ext cx="2459736" cy="2505456"/>
          </a:xfrm>
          <a:solidFill>
            <a:schemeClr val="bg1">
              <a:lumMod val="95000"/>
            </a:schemeClr>
          </a:solidFill>
          <a:effectLst/>
        </p:spPr>
        <p:txBody>
          <a:bodyPr anchor="ctr"/>
          <a:lstStyle>
            <a:lvl1pPr algn="ctr">
              <a:buNone/>
              <a:defRPr>
                <a:solidFill>
                  <a:schemeClr val="bg1"/>
                </a:solidFill>
                <a:latin typeface="Architype" panose="02010503040101060103" pitchFamily="50" charset="0"/>
              </a:defRPr>
            </a:lvl1pPr>
          </a:lstStyle>
          <a:p>
            <a:r>
              <a:rPr lang="en-US" dirty="0"/>
              <a:t>Click icon to add picture</a:t>
            </a:r>
          </a:p>
        </p:txBody>
      </p:sp>
      <p:sp>
        <p:nvSpPr>
          <p:cNvPr id="2" name="Date Placeholder 3">
            <a:extLst>
              <a:ext uri="{FF2B5EF4-FFF2-40B4-BE49-F238E27FC236}">
                <a16:creationId xmlns:a16="http://schemas.microsoft.com/office/drawing/2014/main" id="{9D490D3B-0E94-0B60-93FA-15E13175DF34}"/>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4" name="Footer Placeholder 4">
            <a:extLst>
              <a:ext uri="{FF2B5EF4-FFF2-40B4-BE49-F238E27FC236}">
                <a16:creationId xmlns:a16="http://schemas.microsoft.com/office/drawing/2014/main" id="{46480BE9-AA6A-4B3A-6660-967AA46F3E47}"/>
              </a:ext>
            </a:extLst>
          </p:cNvPr>
          <p:cNvSpPr>
            <a:spLocks noGrp="1"/>
          </p:cNvSpPr>
          <p:nvPr>
            <p:ph type="ftr" sz="quarter" idx="11"/>
          </p:nvPr>
        </p:nvSpPr>
        <p:spPr>
          <a:xfrm>
            <a:off x="4038600" y="6356350"/>
            <a:ext cx="4114800" cy="242431"/>
          </a:xfrm>
        </p:spPr>
        <p:txBody>
          <a:bodyPr/>
          <a:lstStyle/>
          <a:p>
            <a:endParaRPr lang="en-US" dirty="0"/>
          </a:p>
        </p:txBody>
      </p:sp>
      <p:sp>
        <p:nvSpPr>
          <p:cNvPr id="11" name="Slide Number Placeholder 5">
            <a:extLst>
              <a:ext uri="{FF2B5EF4-FFF2-40B4-BE49-F238E27FC236}">
                <a16:creationId xmlns:a16="http://schemas.microsoft.com/office/drawing/2014/main" id="{187CAEB4-C5BA-1B56-95C6-029BDB5B7EC9}"/>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dirty="0"/>
          </a:p>
        </p:txBody>
      </p:sp>
      <p:sp>
        <p:nvSpPr>
          <p:cNvPr id="13" name="Title 12">
            <a:extLst>
              <a:ext uri="{FF2B5EF4-FFF2-40B4-BE49-F238E27FC236}">
                <a16:creationId xmlns:a16="http://schemas.microsoft.com/office/drawing/2014/main" id="{C7E2A539-6759-CAE5-9EB5-A61E4B392927}"/>
              </a:ext>
            </a:extLst>
          </p:cNvPr>
          <p:cNvSpPr>
            <a:spLocks noGrp="1"/>
          </p:cNvSpPr>
          <p:nvPr>
            <p:ph type="title" hasCustomPrompt="1"/>
          </p:nvPr>
        </p:nvSpPr>
        <p:spPr>
          <a:xfrm>
            <a:off x="6391654" y="685800"/>
            <a:ext cx="5111498" cy="757518"/>
          </a:xfrm>
        </p:spPr>
        <p:txBody>
          <a:bodyPr/>
          <a:lstStyle>
            <a:lvl1pPr>
              <a:defRPr b="1">
                <a:latin typeface="Architype" panose="02010503040101060103" pitchFamily="50" charset="0"/>
              </a:defRPr>
            </a:lvl1pPr>
          </a:lstStyle>
          <a:p>
            <a:r>
              <a:rPr lang="en-US" dirty="0"/>
              <a:t>Headline here</a:t>
            </a:r>
          </a:p>
        </p:txBody>
      </p:sp>
      <p:pic>
        <p:nvPicPr>
          <p:cNvPr id="3" name="Picture 2">
            <a:extLst>
              <a:ext uri="{FF2B5EF4-FFF2-40B4-BE49-F238E27FC236}">
                <a16:creationId xmlns:a16="http://schemas.microsoft.com/office/drawing/2014/main" id="{81E762A7-B51B-EDA1-5A8D-64EF6DA187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685613"/>
            <a:ext cx="12192000" cy="172387"/>
          </a:xfrm>
          <a:prstGeom prst="rect">
            <a:avLst/>
          </a:prstGeom>
        </p:spPr>
      </p:pic>
    </p:spTree>
    <p:extLst>
      <p:ext uri="{BB962C8B-B14F-4D97-AF65-F5344CB8AC3E}">
        <p14:creationId xmlns:p14="http://schemas.microsoft.com/office/powerpoint/2010/main" val="4278470736"/>
      </p:ext>
    </p:extLst>
  </p:cSld>
  <p:clrMapOvr>
    <a:masterClrMapping/>
  </p:clrMapOvr>
  <p:extLst>
    <p:ext uri="{DCECCB84-F9BA-43D5-87BE-67443E8EF086}">
      <p15:sldGuideLst xmlns:p15="http://schemas.microsoft.com/office/powerpoint/2012/main">
        <p15:guide id="1" pos="432" userDrawn="1">
          <p15:clr>
            <a:srgbClr val="FBAE40"/>
          </p15:clr>
        </p15:guide>
        <p15:guide id="2" pos="7248" userDrawn="1">
          <p15:clr>
            <a:srgbClr val="FBAE40"/>
          </p15:clr>
        </p15:guide>
        <p15:guide id="3" orient="horz" pos="480" userDrawn="1">
          <p15:clr>
            <a:srgbClr val="FBAE40"/>
          </p15:clr>
        </p15:guide>
        <p15:guide id="4" orient="horz" pos="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with left overlay">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930379E8-8E90-60BF-1473-47A55CDF5D22}"/>
              </a:ext>
            </a:extLst>
          </p:cNvPr>
          <p:cNvSpPr>
            <a:spLocks noGrp="1"/>
          </p:cNvSpPr>
          <p:nvPr>
            <p:ph type="pic" sz="quarter" idx="13"/>
          </p:nvPr>
        </p:nvSpPr>
        <p:spPr>
          <a:xfrm>
            <a:off x="0" y="0"/>
            <a:ext cx="12192000" cy="6667500"/>
          </a:xfrm>
          <a:solidFill>
            <a:schemeClr val="bg1">
              <a:lumMod val="95000"/>
            </a:schemeClr>
          </a:solidFill>
          <a:effectLst/>
        </p:spPr>
        <p:txBody>
          <a:bodyPr anchor="ctr"/>
          <a:lstStyle>
            <a:lvl1pPr algn="ctr">
              <a:buNone/>
              <a:defRPr>
                <a:solidFill>
                  <a:schemeClr val="bg1"/>
                </a:solidFill>
                <a:latin typeface="Architype" panose="02010503040101060103" pitchFamily="50" charset="0"/>
              </a:defRPr>
            </a:lvl1pPr>
          </a:lstStyle>
          <a:p>
            <a:pPr marL="0" marR="0" lvl="0" indent="0" algn="ctr" defTabSz="914400" rtl="0" eaLnBrk="1" fontAlgn="auto" latinLnBrk="0" hangingPunct="1">
              <a:lnSpc>
                <a:spcPts val="3200"/>
              </a:lnSpc>
              <a:spcBef>
                <a:spcPts val="0"/>
              </a:spcBef>
              <a:spcAft>
                <a:spcPts val="3000"/>
              </a:spcAft>
              <a:buClrTx/>
              <a:buSzTx/>
              <a:buFont typeface="Arial" panose="020B0604020202020204" pitchFamily="34" charset="0"/>
              <a:buNone/>
              <a:tabLst/>
              <a:defRPr/>
            </a:pPr>
            <a:r>
              <a:rPr lang="en-US" dirty="0"/>
              <a:t>Click icon to add picture</a:t>
            </a:r>
          </a:p>
        </p:txBody>
      </p:sp>
      <p:sp>
        <p:nvSpPr>
          <p:cNvPr id="3" name="Date Placeholder 2">
            <a:extLst>
              <a:ext uri="{FF2B5EF4-FFF2-40B4-BE49-F238E27FC236}">
                <a16:creationId xmlns:a16="http://schemas.microsoft.com/office/drawing/2014/main" id="{12950BF6-6506-F4BD-6F1B-9C03E854E610}"/>
              </a:ext>
            </a:extLst>
          </p:cNvPr>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9FACE2C0-1583-08D9-F57F-196A3D7E37E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5751E1-C018-6DC5-845C-64AA34C9FC38}"/>
              </a:ext>
            </a:extLst>
          </p:cNvPr>
          <p:cNvSpPr>
            <a:spLocks noGrp="1"/>
          </p:cNvSpPr>
          <p:nvPr>
            <p:ph type="sldNum" sz="quarter" idx="12"/>
          </p:nvPr>
        </p:nvSpPr>
        <p:spPr/>
        <p:txBody>
          <a:bodyPr/>
          <a:lstStyle/>
          <a:p>
            <a:fld id="{795CB276-6E70-4686-A9F0-F69CF545DE7D}" type="slidenum">
              <a:rPr lang="en-US" smtClean="0"/>
              <a:pPr/>
              <a:t>‹#›</a:t>
            </a:fld>
            <a:endParaRPr lang="en-US" dirty="0"/>
          </a:p>
        </p:txBody>
      </p:sp>
      <p:sp>
        <p:nvSpPr>
          <p:cNvPr id="6" name="Rectangle 5" hidden="1">
            <a:extLst>
              <a:ext uri="{FF2B5EF4-FFF2-40B4-BE49-F238E27FC236}">
                <a16:creationId xmlns:a16="http://schemas.microsoft.com/office/drawing/2014/main" id="{913EF9FB-1309-839A-4BB6-2DF1EF53EFB4}"/>
              </a:ext>
            </a:extLst>
          </p:cNvPr>
          <p:cNvSpPr/>
          <p:nvPr userDrawn="1"/>
        </p:nvSpPr>
        <p:spPr>
          <a:xfrm>
            <a:off x="6334125" y="0"/>
            <a:ext cx="5857875" cy="6729046"/>
          </a:xfrm>
          <a:prstGeom prst="rect">
            <a:avLst/>
          </a:prstGeom>
          <a:solidFill>
            <a:schemeClr val="dk1">
              <a:alpha val="7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hidden="1">
            <a:extLst>
              <a:ext uri="{FF2B5EF4-FFF2-40B4-BE49-F238E27FC236}">
                <a16:creationId xmlns:a16="http://schemas.microsoft.com/office/drawing/2014/main" id="{F7ACBEE8-6CB5-DDC2-656B-08810E3077AC}"/>
              </a:ext>
            </a:extLst>
          </p:cNvPr>
          <p:cNvSpPr txBox="1"/>
          <p:nvPr userDrawn="1"/>
        </p:nvSpPr>
        <p:spPr>
          <a:xfrm>
            <a:off x="6857998" y="851507"/>
            <a:ext cx="5076826" cy="1323439"/>
          </a:xfrm>
          <a:prstGeom prst="rect">
            <a:avLst/>
          </a:prstGeom>
          <a:noFill/>
        </p:spPr>
        <p:txBody>
          <a:bodyPr wrap="square">
            <a:spAutoFit/>
          </a:bodyPr>
          <a:lstStyle/>
          <a:p>
            <a:r>
              <a:rPr lang="en-US" sz="2000" b="0" i="0" dirty="0">
                <a:solidFill>
                  <a:schemeClr val="bg1"/>
                </a:solidFill>
                <a:effectLst/>
                <a:latin typeface="+mj-lt"/>
              </a:rPr>
              <a:t>Insert  headline</a:t>
            </a:r>
          </a:p>
          <a:p>
            <a:endParaRPr lang="en-US" sz="2000" b="1" i="0" dirty="0">
              <a:solidFill>
                <a:schemeClr val="bg1"/>
              </a:solidFill>
              <a:effectLst/>
              <a:latin typeface="+mj-lt"/>
            </a:endParaRPr>
          </a:p>
          <a:p>
            <a:r>
              <a:rPr lang="en-US" sz="2000" b="0" i="0" dirty="0">
                <a:solidFill>
                  <a:schemeClr val="bg1"/>
                </a:solidFill>
                <a:effectLst/>
                <a:latin typeface="+mn-lt"/>
              </a:rPr>
              <a:t>Insert body copy here</a:t>
            </a:r>
          </a:p>
          <a:p>
            <a:endParaRPr lang="en-US" sz="2000" b="1" dirty="0">
              <a:solidFill>
                <a:schemeClr val="bg1"/>
              </a:solidFill>
            </a:endParaRPr>
          </a:p>
        </p:txBody>
      </p:sp>
      <p:pic>
        <p:nvPicPr>
          <p:cNvPr id="9" name="Picture 8">
            <a:extLst>
              <a:ext uri="{FF2B5EF4-FFF2-40B4-BE49-F238E27FC236}">
                <a16:creationId xmlns:a16="http://schemas.microsoft.com/office/drawing/2014/main" id="{265FC874-D71A-EA38-FE5F-33EBCB19A4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685613"/>
            <a:ext cx="12192000" cy="172387"/>
          </a:xfrm>
          <a:prstGeom prst="rect">
            <a:avLst/>
          </a:prstGeom>
        </p:spPr>
      </p:pic>
      <p:sp>
        <p:nvSpPr>
          <p:cNvPr id="8" name="Text Placeholder 7">
            <a:extLst>
              <a:ext uri="{FF2B5EF4-FFF2-40B4-BE49-F238E27FC236}">
                <a16:creationId xmlns:a16="http://schemas.microsoft.com/office/drawing/2014/main" id="{891BDAFB-7077-905C-E5CF-9018B434F41F}"/>
              </a:ext>
            </a:extLst>
          </p:cNvPr>
          <p:cNvSpPr>
            <a:spLocks noGrp="1"/>
          </p:cNvSpPr>
          <p:nvPr>
            <p:ph type="body" sz="quarter" idx="16"/>
          </p:nvPr>
        </p:nvSpPr>
        <p:spPr>
          <a:xfrm>
            <a:off x="0" y="0"/>
            <a:ext cx="5632450" cy="6667500"/>
          </a:xfrm>
          <a:solidFill>
            <a:schemeClr val="tx1">
              <a:lumMod val="95000"/>
              <a:lumOff val="5000"/>
              <a:alpha val="64127"/>
            </a:schemeClr>
          </a:solidFill>
        </p:spPr>
        <p:txBody>
          <a:bodyPr lIns="365760" tIns="822960" rIns="365760"/>
          <a:lstStyle>
            <a:lvl1pPr>
              <a:spcAft>
                <a:spcPts val="1500"/>
              </a:spcAft>
              <a:defRPr sz="2000" b="1" i="0">
                <a:solidFill>
                  <a:schemeClr val="bg1"/>
                </a:solidFill>
                <a:latin typeface="Architype" panose="02010503040101060103" pitchFamily="50" charset="0"/>
              </a:defRPr>
            </a:lvl1pPr>
            <a:lvl2pPr marL="0" indent="0">
              <a:spcAft>
                <a:spcPts val="2000"/>
              </a:spcAft>
              <a:buNone/>
              <a:defRPr sz="2000" b="0" i="0">
                <a:solidFill>
                  <a:schemeClr val="bg1"/>
                </a:solidFill>
                <a:latin typeface="Architype" panose="02010503040101060103" pitchFamily="50" charset="0"/>
              </a:defRPr>
            </a:lvl2pPr>
            <a:lvl3pPr>
              <a:spcAft>
                <a:spcPts val="2000"/>
              </a:spcAft>
              <a:defRPr sz="2000" b="0" i="0">
                <a:solidFill>
                  <a:schemeClr val="bg1"/>
                </a:solidFill>
                <a:latin typeface="Architype Light" panose="02010303040101060103" pitchFamily="2" charset="77"/>
              </a:defRPr>
            </a:lvl3pPr>
            <a:lvl4pPr>
              <a:spcAft>
                <a:spcPts val="2000"/>
              </a:spcAft>
              <a:defRPr sz="2000" b="0" i="0">
                <a:solidFill>
                  <a:schemeClr val="bg1"/>
                </a:solidFill>
                <a:latin typeface="Architype Light" panose="02010303040101060103" pitchFamily="2" charset="77"/>
              </a:defRPr>
            </a:lvl4pPr>
            <a:lvl5pPr>
              <a:spcAft>
                <a:spcPts val="2000"/>
              </a:spcAft>
              <a:defRPr sz="2000" b="0" i="0">
                <a:solidFill>
                  <a:schemeClr val="bg1"/>
                </a:solidFill>
                <a:latin typeface="Architype Light" panose="02010303040101060103" pitchFamily="2"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6192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with right overlay">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930379E8-8E90-60BF-1473-47A55CDF5D22}"/>
              </a:ext>
            </a:extLst>
          </p:cNvPr>
          <p:cNvSpPr>
            <a:spLocks noGrp="1"/>
          </p:cNvSpPr>
          <p:nvPr>
            <p:ph type="pic" sz="quarter" idx="13"/>
          </p:nvPr>
        </p:nvSpPr>
        <p:spPr>
          <a:xfrm>
            <a:off x="0" y="0"/>
            <a:ext cx="12192000" cy="6667500"/>
          </a:xfrm>
          <a:solidFill>
            <a:schemeClr val="bg1">
              <a:lumMod val="95000"/>
            </a:schemeClr>
          </a:solidFill>
          <a:effectLst/>
        </p:spPr>
        <p:txBody>
          <a:bodyPr anchor="ctr"/>
          <a:lstStyle>
            <a:lvl1pPr algn="ctr">
              <a:buNone/>
              <a:defRPr>
                <a:solidFill>
                  <a:schemeClr val="bg1"/>
                </a:solidFill>
                <a:latin typeface="Architype" panose="02010503040101060103" pitchFamily="50" charset="0"/>
              </a:defRPr>
            </a:lvl1pPr>
          </a:lstStyle>
          <a:p>
            <a:pPr marL="0" marR="0" lvl="0" indent="0" algn="ctr" defTabSz="914400" rtl="0" eaLnBrk="1" fontAlgn="auto" latinLnBrk="0" hangingPunct="1">
              <a:lnSpc>
                <a:spcPts val="3200"/>
              </a:lnSpc>
              <a:spcBef>
                <a:spcPts val="0"/>
              </a:spcBef>
              <a:spcAft>
                <a:spcPts val="3000"/>
              </a:spcAft>
              <a:buClrTx/>
              <a:buSzTx/>
              <a:buFont typeface="Arial" panose="020B0604020202020204" pitchFamily="34" charset="0"/>
              <a:buNone/>
              <a:tabLst/>
              <a:defRPr/>
            </a:pPr>
            <a:r>
              <a:rPr lang="en-US" dirty="0"/>
              <a:t>Click icon to add picture</a:t>
            </a:r>
          </a:p>
        </p:txBody>
      </p:sp>
      <p:sp>
        <p:nvSpPr>
          <p:cNvPr id="3" name="Date Placeholder 2">
            <a:extLst>
              <a:ext uri="{FF2B5EF4-FFF2-40B4-BE49-F238E27FC236}">
                <a16:creationId xmlns:a16="http://schemas.microsoft.com/office/drawing/2014/main" id="{12950BF6-6506-F4BD-6F1B-9C03E854E610}"/>
              </a:ext>
            </a:extLst>
          </p:cNvPr>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9FACE2C0-1583-08D9-F57F-196A3D7E37E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F5751E1-C018-6DC5-845C-64AA34C9FC38}"/>
              </a:ext>
            </a:extLst>
          </p:cNvPr>
          <p:cNvSpPr>
            <a:spLocks noGrp="1"/>
          </p:cNvSpPr>
          <p:nvPr>
            <p:ph type="sldNum" sz="quarter" idx="12"/>
          </p:nvPr>
        </p:nvSpPr>
        <p:spPr/>
        <p:txBody>
          <a:bodyPr/>
          <a:lstStyle/>
          <a:p>
            <a:fld id="{795CB276-6E70-4686-A9F0-F69CF545DE7D}" type="slidenum">
              <a:rPr lang="en-US" smtClean="0"/>
              <a:pPr/>
              <a:t>‹#›</a:t>
            </a:fld>
            <a:endParaRPr lang="en-US" dirty="0"/>
          </a:p>
        </p:txBody>
      </p:sp>
      <p:sp>
        <p:nvSpPr>
          <p:cNvPr id="6" name="Rectangle 5" hidden="1">
            <a:extLst>
              <a:ext uri="{FF2B5EF4-FFF2-40B4-BE49-F238E27FC236}">
                <a16:creationId xmlns:a16="http://schemas.microsoft.com/office/drawing/2014/main" id="{913EF9FB-1309-839A-4BB6-2DF1EF53EFB4}"/>
              </a:ext>
            </a:extLst>
          </p:cNvPr>
          <p:cNvSpPr/>
          <p:nvPr userDrawn="1"/>
        </p:nvSpPr>
        <p:spPr>
          <a:xfrm>
            <a:off x="6334125" y="0"/>
            <a:ext cx="5857875" cy="6729046"/>
          </a:xfrm>
          <a:prstGeom prst="rect">
            <a:avLst/>
          </a:prstGeom>
          <a:solidFill>
            <a:schemeClr val="dk1">
              <a:alpha val="7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hidden="1">
            <a:extLst>
              <a:ext uri="{FF2B5EF4-FFF2-40B4-BE49-F238E27FC236}">
                <a16:creationId xmlns:a16="http://schemas.microsoft.com/office/drawing/2014/main" id="{F7ACBEE8-6CB5-DDC2-656B-08810E3077AC}"/>
              </a:ext>
            </a:extLst>
          </p:cNvPr>
          <p:cNvSpPr txBox="1"/>
          <p:nvPr userDrawn="1"/>
        </p:nvSpPr>
        <p:spPr>
          <a:xfrm>
            <a:off x="6857998" y="851507"/>
            <a:ext cx="5076826" cy="1323439"/>
          </a:xfrm>
          <a:prstGeom prst="rect">
            <a:avLst/>
          </a:prstGeom>
          <a:noFill/>
        </p:spPr>
        <p:txBody>
          <a:bodyPr wrap="square">
            <a:spAutoFit/>
          </a:bodyPr>
          <a:lstStyle/>
          <a:p>
            <a:r>
              <a:rPr lang="en-US" sz="2000" b="0" i="0" dirty="0">
                <a:solidFill>
                  <a:schemeClr val="bg1"/>
                </a:solidFill>
                <a:effectLst/>
                <a:latin typeface="+mj-lt"/>
              </a:rPr>
              <a:t>Insert  headline</a:t>
            </a:r>
          </a:p>
          <a:p>
            <a:endParaRPr lang="en-US" sz="2000" b="1" i="0" dirty="0">
              <a:solidFill>
                <a:schemeClr val="bg1"/>
              </a:solidFill>
              <a:effectLst/>
              <a:latin typeface="+mj-lt"/>
            </a:endParaRPr>
          </a:p>
          <a:p>
            <a:r>
              <a:rPr lang="en-US" sz="2000" b="0" i="0" dirty="0">
                <a:solidFill>
                  <a:schemeClr val="bg1"/>
                </a:solidFill>
                <a:effectLst/>
                <a:latin typeface="+mn-lt"/>
              </a:rPr>
              <a:t>Insert body copy here</a:t>
            </a:r>
          </a:p>
          <a:p>
            <a:endParaRPr lang="en-US" sz="2000" b="1" dirty="0">
              <a:solidFill>
                <a:schemeClr val="bg1"/>
              </a:solidFill>
            </a:endParaRPr>
          </a:p>
        </p:txBody>
      </p:sp>
      <p:pic>
        <p:nvPicPr>
          <p:cNvPr id="9" name="Picture 8">
            <a:extLst>
              <a:ext uri="{FF2B5EF4-FFF2-40B4-BE49-F238E27FC236}">
                <a16:creationId xmlns:a16="http://schemas.microsoft.com/office/drawing/2014/main" id="{265FC874-D71A-EA38-FE5F-33EBCB19A4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685613"/>
            <a:ext cx="12192000" cy="172387"/>
          </a:xfrm>
          <a:prstGeom prst="rect">
            <a:avLst/>
          </a:prstGeom>
        </p:spPr>
      </p:pic>
      <p:sp>
        <p:nvSpPr>
          <p:cNvPr id="8" name="Text Placeholder 7">
            <a:extLst>
              <a:ext uri="{FF2B5EF4-FFF2-40B4-BE49-F238E27FC236}">
                <a16:creationId xmlns:a16="http://schemas.microsoft.com/office/drawing/2014/main" id="{891BDAFB-7077-905C-E5CF-9018B434F41F}"/>
              </a:ext>
            </a:extLst>
          </p:cNvPr>
          <p:cNvSpPr>
            <a:spLocks noGrp="1"/>
          </p:cNvSpPr>
          <p:nvPr>
            <p:ph type="body" sz="quarter" idx="16"/>
          </p:nvPr>
        </p:nvSpPr>
        <p:spPr>
          <a:xfrm>
            <a:off x="6559550" y="0"/>
            <a:ext cx="5632450" cy="6667500"/>
          </a:xfrm>
          <a:solidFill>
            <a:schemeClr val="tx1">
              <a:lumMod val="95000"/>
              <a:lumOff val="5000"/>
              <a:alpha val="64127"/>
            </a:schemeClr>
          </a:solidFill>
        </p:spPr>
        <p:txBody>
          <a:bodyPr lIns="365760" tIns="822960" rIns="365760"/>
          <a:lstStyle>
            <a:lvl1pPr>
              <a:spcAft>
                <a:spcPts val="1500"/>
              </a:spcAft>
              <a:defRPr sz="2000" b="1" i="0">
                <a:solidFill>
                  <a:schemeClr val="bg1"/>
                </a:solidFill>
                <a:latin typeface="Architype" panose="02010503040101060103" pitchFamily="50" charset="0"/>
              </a:defRPr>
            </a:lvl1pPr>
            <a:lvl2pPr marL="0" indent="0">
              <a:spcAft>
                <a:spcPts val="2000"/>
              </a:spcAft>
              <a:buNone/>
              <a:defRPr sz="2000" b="0" i="0">
                <a:solidFill>
                  <a:schemeClr val="bg1"/>
                </a:solidFill>
                <a:latin typeface="Architype" panose="02010503040101060103" pitchFamily="50" charset="0"/>
              </a:defRPr>
            </a:lvl2pPr>
            <a:lvl3pPr>
              <a:spcAft>
                <a:spcPts val="2000"/>
              </a:spcAft>
              <a:defRPr sz="2000" b="0" i="0">
                <a:solidFill>
                  <a:schemeClr val="bg1"/>
                </a:solidFill>
                <a:latin typeface="Architype Light" panose="02010303040101060103" pitchFamily="2" charset="77"/>
              </a:defRPr>
            </a:lvl3pPr>
            <a:lvl4pPr>
              <a:spcAft>
                <a:spcPts val="2000"/>
              </a:spcAft>
              <a:defRPr sz="2000" b="0" i="0">
                <a:solidFill>
                  <a:schemeClr val="bg1"/>
                </a:solidFill>
                <a:latin typeface="Architype Light" panose="02010303040101060103" pitchFamily="2" charset="77"/>
              </a:defRPr>
            </a:lvl4pPr>
            <a:lvl5pPr>
              <a:spcAft>
                <a:spcPts val="2000"/>
              </a:spcAft>
              <a:defRPr sz="2000" b="0" i="0">
                <a:solidFill>
                  <a:schemeClr val="bg1"/>
                </a:solidFill>
                <a:latin typeface="Architype Light" panose="02010303040101060103" pitchFamily="2" charset="77"/>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574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_no headlin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494D592-1AF4-A171-63F5-3B267A76D1B8}"/>
              </a:ext>
            </a:extLst>
          </p:cNvPr>
          <p:cNvSpPr>
            <a:spLocks noGrp="1"/>
          </p:cNvSpPr>
          <p:nvPr>
            <p:ph type="pic" sz="quarter" idx="13"/>
          </p:nvPr>
        </p:nvSpPr>
        <p:spPr>
          <a:xfrm>
            <a:off x="0" y="0"/>
            <a:ext cx="12192000" cy="6669274"/>
          </a:xfrm>
        </p:spPr>
        <p:txBody>
          <a:bodyPr/>
          <a:lstStyle>
            <a:lvl1pPr>
              <a:defRPr>
                <a:solidFill>
                  <a:schemeClr val="tx2"/>
                </a:solidFill>
                <a:latin typeface="Architype" panose="02010503040101060103" pitchFamily="50" charset="0"/>
              </a:defRPr>
            </a:lvl1pPr>
          </a:lstStyle>
          <a:p>
            <a:r>
              <a:rPr lang="en-US" dirty="0"/>
              <a:t>Click icon to add picture</a:t>
            </a:r>
          </a:p>
        </p:txBody>
      </p:sp>
    </p:spTree>
    <p:extLst>
      <p:ext uri="{BB962C8B-B14F-4D97-AF65-F5344CB8AC3E}">
        <p14:creationId xmlns:p14="http://schemas.microsoft.com/office/powerpoint/2010/main" val="2058011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with headline">
    <p:bg>
      <p:bgPr>
        <a:solidFill>
          <a:schemeClr val="bg1"/>
        </a:solidFill>
        <a:effectLst/>
      </p:bgPr>
    </p:bg>
    <p:spTree>
      <p:nvGrpSpPr>
        <p:cNvPr id="1" name=""/>
        <p:cNvGrpSpPr/>
        <p:nvPr/>
      </p:nvGrpSpPr>
      <p:grpSpPr>
        <a:xfrm>
          <a:off x="0" y="0"/>
          <a:ext cx="0" cy="0"/>
          <a:chOff x="0" y="0"/>
          <a:chExt cx="0" cy="0"/>
        </a:xfrm>
      </p:grpSpPr>
      <p:sp>
        <p:nvSpPr>
          <p:cNvPr id="3" name="Date Placeholder 3" hidden="1">
            <a:extLst>
              <a:ext uri="{FF2B5EF4-FFF2-40B4-BE49-F238E27FC236}">
                <a16:creationId xmlns:a16="http://schemas.microsoft.com/office/drawing/2014/main" id="{BE54B3F7-BDEA-7D38-CA78-E5302E353412}"/>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4" name="Footer Placeholder 4" hidden="1">
            <a:extLst>
              <a:ext uri="{FF2B5EF4-FFF2-40B4-BE49-F238E27FC236}">
                <a16:creationId xmlns:a16="http://schemas.microsoft.com/office/drawing/2014/main" id="{7DEF131F-8897-5034-FEF5-EB809765E315}"/>
              </a:ext>
            </a:extLst>
          </p:cNvPr>
          <p:cNvSpPr>
            <a:spLocks noGrp="1"/>
          </p:cNvSpPr>
          <p:nvPr>
            <p:ph type="ftr" sz="quarter" idx="11"/>
          </p:nvPr>
        </p:nvSpPr>
        <p:spPr>
          <a:xfrm>
            <a:off x="4038600" y="6356350"/>
            <a:ext cx="4114800" cy="242431"/>
          </a:xfrm>
        </p:spPr>
        <p:txBody>
          <a:bodyPr/>
          <a:lstStyle/>
          <a:p>
            <a:endParaRPr lang="en-US" dirty="0"/>
          </a:p>
        </p:txBody>
      </p:sp>
      <p:sp>
        <p:nvSpPr>
          <p:cNvPr id="5" name="Slide Number Placeholder 5" hidden="1">
            <a:extLst>
              <a:ext uri="{FF2B5EF4-FFF2-40B4-BE49-F238E27FC236}">
                <a16:creationId xmlns:a16="http://schemas.microsoft.com/office/drawing/2014/main" id="{89512426-9362-4579-3283-2C1F3EDACAE2}"/>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dirty="0"/>
          </a:p>
        </p:txBody>
      </p:sp>
      <p:sp>
        <p:nvSpPr>
          <p:cNvPr id="7" name="Picture Placeholder 6">
            <a:extLst>
              <a:ext uri="{FF2B5EF4-FFF2-40B4-BE49-F238E27FC236}">
                <a16:creationId xmlns:a16="http://schemas.microsoft.com/office/drawing/2014/main" id="{BA971A55-D177-ACB2-6B72-448CAC2257F9}"/>
              </a:ext>
            </a:extLst>
          </p:cNvPr>
          <p:cNvSpPr>
            <a:spLocks noGrp="1" noChangeAspect="1"/>
          </p:cNvSpPr>
          <p:nvPr>
            <p:ph type="pic" sz="quarter" idx="13" hasCustomPrompt="1"/>
          </p:nvPr>
        </p:nvSpPr>
        <p:spPr>
          <a:xfrm>
            <a:off x="0" y="0"/>
            <a:ext cx="12192000" cy="6858000"/>
          </a:xfrm>
        </p:spPr>
        <p:txBody>
          <a:bodyPr/>
          <a:lstStyle>
            <a:lvl1pPr>
              <a:defRPr>
                <a:solidFill>
                  <a:schemeClr val="tx2"/>
                </a:solidFill>
              </a:defRPr>
            </a:lvl1pPr>
          </a:lstStyle>
          <a:p>
            <a:r>
              <a:rPr lang="en-US" dirty="0"/>
              <a:t> </a:t>
            </a:r>
          </a:p>
        </p:txBody>
      </p:sp>
      <p:sp>
        <p:nvSpPr>
          <p:cNvPr id="8" name="Rectangle 7" hidden="1">
            <a:extLst>
              <a:ext uri="{FF2B5EF4-FFF2-40B4-BE49-F238E27FC236}">
                <a16:creationId xmlns:a16="http://schemas.microsoft.com/office/drawing/2014/main" id="{1261CC43-50D2-C1DC-8E29-F23EF3C41174}"/>
              </a:ext>
            </a:extLst>
          </p:cNvPr>
          <p:cNvSpPr/>
          <p:nvPr userDrawn="1"/>
        </p:nvSpPr>
        <p:spPr>
          <a:xfrm>
            <a:off x="0" y="0"/>
            <a:ext cx="6273625" cy="6667500"/>
          </a:xfrm>
          <a:prstGeom prst="rect">
            <a:avLst/>
          </a:prstGeom>
          <a:gradFill>
            <a:gsLst>
              <a:gs pos="100000">
                <a:srgbClr val="FFFFFF">
                  <a:alpha val="0"/>
                </a:srgbClr>
              </a:gs>
              <a:gs pos="41000">
                <a:schemeClr val="tx1">
                  <a:alpha val="15188"/>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2743199"/>
            <a:ext cx="10817352" cy="585217"/>
          </a:xfrm>
        </p:spPr>
        <p:txBody>
          <a:bodyPr/>
          <a:lstStyle>
            <a:lvl1pPr>
              <a:defRPr b="1">
                <a:solidFill>
                  <a:schemeClr val="tx1"/>
                </a:solidFill>
                <a:latin typeface="Architype" panose="02010503040101060103" pitchFamily="50" charset="0"/>
              </a:defRPr>
            </a:lvl1pPr>
          </a:lstStyle>
          <a:p>
            <a:r>
              <a:rPr lang="en-US" dirty="0"/>
              <a:t>Full image with headline</a:t>
            </a:r>
          </a:p>
        </p:txBody>
      </p:sp>
    </p:spTree>
    <p:extLst>
      <p:ext uri="{BB962C8B-B14F-4D97-AF65-F5344CB8AC3E}">
        <p14:creationId xmlns:p14="http://schemas.microsoft.com/office/powerpoint/2010/main" val="3726589473"/>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with drop shadow">
    <p:spTree>
      <p:nvGrpSpPr>
        <p:cNvPr id="1" name=""/>
        <p:cNvGrpSpPr/>
        <p:nvPr/>
      </p:nvGrpSpPr>
      <p:grpSpPr>
        <a:xfrm>
          <a:off x="0" y="0"/>
          <a:ext cx="0" cy="0"/>
          <a:chOff x="0" y="0"/>
          <a:chExt cx="0" cy="0"/>
        </a:xfrm>
      </p:grpSpPr>
      <p:pic>
        <p:nvPicPr>
          <p:cNvPr id="12" name="Logo" descr="Logo&#10;&#10;Description automatically generated" hidden="1">
            <a:extLst>
              <a:ext uri="{FF2B5EF4-FFF2-40B4-BE49-F238E27FC236}">
                <a16:creationId xmlns:a16="http://schemas.microsoft.com/office/drawing/2014/main" id="{16645F9E-B296-0237-9905-6175B566C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312872"/>
            <a:ext cx="649153" cy="649153"/>
          </a:xfrm>
          <a:prstGeom prst="rect">
            <a:avLst/>
          </a:prstGeom>
        </p:spPr>
      </p:pic>
      <p:sp>
        <p:nvSpPr>
          <p:cNvPr id="3" name="Date Placeholder 2" hidden="1"/>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hidden="1"/>
          <p:cNvSpPr>
            <a:spLocks noGrp="1"/>
          </p:cNvSpPr>
          <p:nvPr>
            <p:ph type="ftr" sz="quarter" idx="11"/>
          </p:nvPr>
        </p:nvSpPr>
        <p:spPr/>
        <p:txBody>
          <a:bodyPr/>
          <a:lstStyle/>
          <a:p>
            <a:endParaRPr lang="en-US" dirty="0"/>
          </a:p>
        </p:txBody>
      </p:sp>
      <p:sp>
        <p:nvSpPr>
          <p:cNvPr id="5" name="Slide Number Placeholder 4" hidden="1"/>
          <p:cNvSpPr>
            <a:spLocks noGrp="1"/>
          </p:cNvSpPr>
          <p:nvPr>
            <p:ph type="sldNum" sz="quarter" idx="12"/>
          </p:nvPr>
        </p:nvSpPr>
        <p:spPr/>
        <p:txBody>
          <a:bodyPr/>
          <a:lstStyle/>
          <a:p>
            <a:fld id="{795CB276-6E70-4686-A9F0-F69CF545DE7D}" type="slidenum">
              <a:rPr lang="en-US" smtClean="0"/>
              <a:pPr/>
              <a:t>‹#›</a:t>
            </a:fld>
            <a:endParaRPr lang="en-US" dirty="0"/>
          </a:p>
        </p:txBody>
      </p:sp>
      <p:sp>
        <p:nvSpPr>
          <p:cNvPr id="2" name="Title 1"/>
          <p:cNvSpPr>
            <a:spLocks noGrp="1"/>
          </p:cNvSpPr>
          <p:nvPr>
            <p:ph type="title" hasCustomPrompt="1"/>
          </p:nvPr>
        </p:nvSpPr>
        <p:spPr>
          <a:xfrm>
            <a:off x="687324" y="1800119"/>
            <a:ext cx="10817352" cy="1693862"/>
          </a:xfrm>
        </p:spPr>
        <p:txBody>
          <a:bodyPr anchor="b"/>
          <a:lstStyle>
            <a:lvl1pPr>
              <a:defRPr>
                <a:solidFill>
                  <a:schemeClr val="bg1"/>
                </a:solidFill>
                <a:effectLst>
                  <a:outerShdw blurRad="655178" dist="7648" algn="ctr" rotWithShape="0">
                    <a:schemeClr val="tx1">
                      <a:alpha val="35039"/>
                    </a:schemeClr>
                  </a:outerShdw>
                </a:effectLst>
              </a:defRPr>
            </a:lvl1pPr>
          </a:lstStyle>
          <a:p>
            <a:r>
              <a:rPr lang="en-US" dirty="0"/>
              <a:t>Full image: headline here</a:t>
            </a:r>
          </a:p>
        </p:txBody>
      </p:sp>
      <p:sp>
        <p:nvSpPr>
          <p:cNvPr id="11" name="Picture Placeholder 10">
            <a:extLst>
              <a:ext uri="{FF2B5EF4-FFF2-40B4-BE49-F238E27FC236}">
                <a16:creationId xmlns:a16="http://schemas.microsoft.com/office/drawing/2014/main" id="{01404C24-5576-BB22-70A2-5F8AC7CD5327}"/>
              </a:ext>
            </a:extLst>
          </p:cNvPr>
          <p:cNvSpPr>
            <a:spLocks noGrp="1"/>
          </p:cNvSpPr>
          <p:nvPr>
            <p:ph type="pic" sz="quarter" idx="14" hasCustomPrompt="1"/>
          </p:nvPr>
        </p:nvSpPr>
        <p:spPr>
          <a:xfrm>
            <a:off x="0" y="0"/>
            <a:ext cx="12192000" cy="6667500"/>
          </a:xfrm>
        </p:spPr>
        <p:txBody>
          <a:bodyPr/>
          <a:lstStyle/>
          <a:p>
            <a:r>
              <a:rPr lang="en-US" dirty="0"/>
              <a:t> </a:t>
            </a:r>
          </a:p>
        </p:txBody>
      </p:sp>
    </p:spTree>
    <p:extLst>
      <p:ext uri="{BB962C8B-B14F-4D97-AF65-F5344CB8AC3E}">
        <p14:creationId xmlns:p14="http://schemas.microsoft.com/office/powerpoint/2010/main" val="299854279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image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B081EB3-E3F2-F687-5292-1EA43A14D2E2}"/>
              </a:ext>
            </a:extLst>
          </p:cNvPr>
          <p:cNvSpPr>
            <a:spLocks noGrp="1"/>
          </p:cNvSpPr>
          <p:nvPr>
            <p:ph type="pic" sz="quarter" idx="13"/>
          </p:nvPr>
        </p:nvSpPr>
        <p:spPr>
          <a:xfrm>
            <a:off x="685801" y="1506538"/>
            <a:ext cx="5136266" cy="3041650"/>
          </a:xfrm>
          <a:solidFill>
            <a:schemeClr val="bg1"/>
          </a:solidFill>
        </p:spPr>
        <p:txBody>
          <a:bodyPr/>
          <a:lstStyle>
            <a:lvl1pPr>
              <a:defRPr>
                <a:latin typeface="Architype" panose="02010503040101060103" pitchFamily="50" charset="0"/>
              </a:defRPr>
            </a:lvl1pPr>
          </a:lstStyle>
          <a:p>
            <a:r>
              <a:rPr lang="en-US" dirty="0"/>
              <a:t>Click icon to add picture</a:t>
            </a:r>
          </a:p>
        </p:txBody>
      </p:sp>
      <p:sp>
        <p:nvSpPr>
          <p:cNvPr id="10" name="Text Placeholder 9">
            <a:extLst>
              <a:ext uri="{FF2B5EF4-FFF2-40B4-BE49-F238E27FC236}">
                <a16:creationId xmlns:a16="http://schemas.microsoft.com/office/drawing/2014/main" id="{6297BFB4-A099-34DC-F1F6-DAC131D552A1}"/>
              </a:ext>
            </a:extLst>
          </p:cNvPr>
          <p:cNvSpPr>
            <a:spLocks noGrp="1"/>
          </p:cNvSpPr>
          <p:nvPr>
            <p:ph type="body" sz="quarter" idx="14" hasCustomPrompt="1"/>
          </p:nvPr>
        </p:nvSpPr>
        <p:spPr>
          <a:xfrm>
            <a:off x="685801" y="4792663"/>
            <a:ext cx="5136266" cy="1179512"/>
          </a:xfrm>
        </p:spPr>
        <p:txBody>
          <a:bodyPr/>
          <a:lstStyle>
            <a:lvl1pPr>
              <a:lnSpc>
                <a:spcPct val="100000"/>
              </a:lnSpc>
              <a:spcAft>
                <a:spcPts val="0"/>
              </a:spcAft>
              <a:defRPr sz="1400" b="0" i="0">
                <a:latin typeface="Architype" panose="02010503040101060103" pitchFamily="50" charset="0"/>
              </a:defRPr>
            </a:lvl1pPr>
            <a:lvl2pPr>
              <a:lnSpc>
                <a:spcPct val="100000"/>
              </a:lnSpc>
              <a:spcAft>
                <a:spcPts val="0"/>
              </a:spcAft>
              <a:defRPr sz="1200" b="0" i="0">
                <a:latin typeface="Architype Light" panose="02010303040101060103" pitchFamily="2" charset="77"/>
              </a:defRPr>
            </a:lvl2pPr>
            <a:lvl3pPr>
              <a:lnSpc>
                <a:spcPct val="100000"/>
              </a:lnSpc>
              <a:spcAft>
                <a:spcPts val="0"/>
              </a:spcAft>
              <a:defRPr sz="1200" b="0" i="0">
                <a:latin typeface="Architype Light" panose="02010303040101060103" pitchFamily="2" charset="77"/>
              </a:defRPr>
            </a:lvl3pPr>
            <a:lvl4pPr>
              <a:lnSpc>
                <a:spcPct val="100000"/>
              </a:lnSpc>
              <a:spcAft>
                <a:spcPts val="0"/>
              </a:spcAft>
              <a:defRPr sz="1200" b="0" i="0">
                <a:latin typeface="Architype Light" panose="02010303040101060103" pitchFamily="2" charset="77"/>
              </a:defRPr>
            </a:lvl4pPr>
            <a:lvl5pPr>
              <a:lnSpc>
                <a:spcPct val="100000"/>
              </a:lnSpc>
              <a:spcAft>
                <a:spcPts val="0"/>
              </a:spcAft>
              <a:defRPr sz="1200" b="0" i="0">
                <a:latin typeface="Architype Light" panose="02010303040101060103" pitchFamily="2" charset="77"/>
              </a:defRPr>
            </a:lvl5pPr>
          </a:lstStyle>
          <a:p>
            <a:pPr lvl="0"/>
            <a:r>
              <a:rPr lang="en-US" dirty="0"/>
              <a:t>Enter text here</a:t>
            </a:r>
          </a:p>
        </p:txBody>
      </p:sp>
      <p:sp>
        <p:nvSpPr>
          <p:cNvPr id="11" name="Picture Placeholder 7">
            <a:extLst>
              <a:ext uri="{FF2B5EF4-FFF2-40B4-BE49-F238E27FC236}">
                <a16:creationId xmlns:a16="http://schemas.microsoft.com/office/drawing/2014/main" id="{6A413764-3B95-90BB-B796-264E07E03105}"/>
              </a:ext>
            </a:extLst>
          </p:cNvPr>
          <p:cNvSpPr>
            <a:spLocks noGrp="1"/>
          </p:cNvSpPr>
          <p:nvPr>
            <p:ph type="pic" sz="quarter" idx="15"/>
          </p:nvPr>
        </p:nvSpPr>
        <p:spPr>
          <a:xfrm>
            <a:off x="6331834" y="1506538"/>
            <a:ext cx="5136266" cy="3041650"/>
          </a:xfrm>
          <a:solidFill>
            <a:schemeClr val="bg1"/>
          </a:solidFill>
        </p:spPr>
        <p:txBody>
          <a:bodyPr/>
          <a:lstStyle>
            <a:lvl1pPr>
              <a:defRPr>
                <a:latin typeface="Architype" panose="02010503040101060103" pitchFamily="50" charset="0"/>
              </a:defRPr>
            </a:lvl1pPr>
          </a:lstStyle>
          <a:p>
            <a:r>
              <a:rPr lang="en-US" dirty="0"/>
              <a:t>Click icon to add picture</a:t>
            </a:r>
          </a:p>
        </p:txBody>
      </p:sp>
      <p:sp>
        <p:nvSpPr>
          <p:cNvPr id="12" name="Text Placeholder 9">
            <a:extLst>
              <a:ext uri="{FF2B5EF4-FFF2-40B4-BE49-F238E27FC236}">
                <a16:creationId xmlns:a16="http://schemas.microsoft.com/office/drawing/2014/main" id="{57AF1467-A0A2-E5A8-FBBE-35A8A86F5B1B}"/>
              </a:ext>
            </a:extLst>
          </p:cNvPr>
          <p:cNvSpPr>
            <a:spLocks noGrp="1"/>
          </p:cNvSpPr>
          <p:nvPr>
            <p:ph type="body" sz="quarter" idx="16" hasCustomPrompt="1"/>
          </p:nvPr>
        </p:nvSpPr>
        <p:spPr>
          <a:xfrm>
            <a:off x="6331834" y="4792663"/>
            <a:ext cx="5136266" cy="1179512"/>
          </a:xfrm>
        </p:spPr>
        <p:txBody>
          <a:bodyPr/>
          <a:lstStyle>
            <a:lvl1pPr>
              <a:lnSpc>
                <a:spcPct val="100000"/>
              </a:lnSpc>
              <a:spcAft>
                <a:spcPts val="0"/>
              </a:spcAft>
              <a:defRPr sz="1400" b="0" i="0">
                <a:latin typeface="Architype" panose="02010503040101060103" pitchFamily="50" charset="0"/>
              </a:defRPr>
            </a:lvl1pPr>
            <a:lvl2pPr>
              <a:lnSpc>
                <a:spcPct val="100000"/>
              </a:lnSpc>
              <a:spcAft>
                <a:spcPts val="0"/>
              </a:spcAft>
              <a:defRPr sz="1200" b="0" i="0">
                <a:latin typeface="Architype Light" panose="02010303040101060103" pitchFamily="2" charset="77"/>
              </a:defRPr>
            </a:lvl2pPr>
            <a:lvl3pPr>
              <a:lnSpc>
                <a:spcPct val="100000"/>
              </a:lnSpc>
              <a:spcAft>
                <a:spcPts val="0"/>
              </a:spcAft>
              <a:defRPr sz="1200" b="0" i="0">
                <a:latin typeface="Architype Light" panose="02010303040101060103" pitchFamily="2" charset="77"/>
              </a:defRPr>
            </a:lvl3pPr>
            <a:lvl4pPr>
              <a:lnSpc>
                <a:spcPct val="100000"/>
              </a:lnSpc>
              <a:spcAft>
                <a:spcPts val="0"/>
              </a:spcAft>
              <a:defRPr sz="1200" b="0" i="0">
                <a:latin typeface="Architype Light" panose="02010303040101060103" pitchFamily="2" charset="77"/>
              </a:defRPr>
            </a:lvl4pPr>
            <a:lvl5pPr>
              <a:lnSpc>
                <a:spcPct val="100000"/>
              </a:lnSpc>
              <a:spcAft>
                <a:spcPts val="0"/>
              </a:spcAft>
              <a:defRPr sz="1200" b="0" i="0">
                <a:latin typeface="Architype Light" panose="02010303040101060103" pitchFamily="2" charset="77"/>
              </a:defRPr>
            </a:lvl5pPr>
          </a:lstStyle>
          <a:p>
            <a:pPr lvl="0"/>
            <a:r>
              <a:rPr lang="en-US" dirty="0"/>
              <a:t>Enter text here</a:t>
            </a:r>
          </a:p>
        </p:txBody>
      </p:sp>
      <p:sp>
        <p:nvSpPr>
          <p:cNvPr id="3" name="Date Placeholder 3">
            <a:extLst>
              <a:ext uri="{FF2B5EF4-FFF2-40B4-BE49-F238E27FC236}">
                <a16:creationId xmlns:a16="http://schemas.microsoft.com/office/drawing/2014/main" id="{8320E9B9-DBFA-4D52-9A50-134CDC07A832}"/>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9" name="Footer Placeholder 4">
            <a:extLst>
              <a:ext uri="{FF2B5EF4-FFF2-40B4-BE49-F238E27FC236}">
                <a16:creationId xmlns:a16="http://schemas.microsoft.com/office/drawing/2014/main" id="{D1D9C428-9D41-BD08-D1C0-5D8A835EA926}"/>
              </a:ext>
            </a:extLst>
          </p:cNvPr>
          <p:cNvSpPr>
            <a:spLocks noGrp="1"/>
          </p:cNvSpPr>
          <p:nvPr>
            <p:ph type="ftr" sz="quarter" idx="11"/>
          </p:nvPr>
        </p:nvSpPr>
        <p:spPr>
          <a:xfrm>
            <a:off x="4038600" y="6356350"/>
            <a:ext cx="4114800" cy="242431"/>
          </a:xfrm>
        </p:spPr>
        <p:txBody>
          <a:bodyPr/>
          <a:lstStyle/>
          <a:p>
            <a:endParaRPr lang="en-US" dirty="0"/>
          </a:p>
        </p:txBody>
      </p:sp>
      <p:sp>
        <p:nvSpPr>
          <p:cNvPr id="13" name="Slide Number Placeholder 5">
            <a:extLst>
              <a:ext uri="{FF2B5EF4-FFF2-40B4-BE49-F238E27FC236}">
                <a16:creationId xmlns:a16="http://schemas.microsoft.com/office/drawing/2014/main" id="{40C2466C-1B0D-E279-0D88-5C3AB3CEE16E}"/>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dirty="0"/>
          </a:p>
        </p:txBody>
      </p:sp>
      <p:sp>
        <p:nvSpPr>
          <p:cNvPr id="5" name="Text Placeholder 4">
            <a:extLst>
              <a:ext uri="{FF2B5EF4-FFF2-40B4-BE49-F238E27FC236}">
                <a16:creationId xmlns:a16="http://schemas.microsoft.com/office/drawing/2014/main" id="{291D4B47-1ABF-FF77-D610-81837BC16ADB}"/>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6" name="Title 1">
            <a:extLst>
              <a:ext uri="{FF2B5EF4-FFF2-40B4-BE49-F238E27FC236}">
                <a16:creationId xmlns:a16="http://schemas.microsoft.com/office/drawing/2014/main" id="{83B17E7B-5674-3FB6-4235-0676C8C6E936}"/>
              </a:ext>
            </a:extLst>
          </p:cNvPr>
          <p:cNvSpPr>
            <a:spLocks noGrp="1"/>
          </p:cNvSpPr>
          <p:nvPr>
            <p:ph type="title" hasCustomPrompt="1"/>
          </p:nvPr>
        </p:nvSpPr>
        <p:spPr>
          <a:xfrm>
            <a:off x="685800" y="685800"/>
            <a:ext cx="10817352" cy="757518"/>
          </a:xfrm>
        </p:spPr>
        <p:txBody>
          <a:bodyPr/>
          <a:lstStyle>
            <a:lvl1pPr>
              <a:defRPr b="1">
                <a:latin typeface="Architype" panose="02010503040101060103" pitchFamily="50" charset="0"/>
              </a:defRPr>
            </a:lvl1pPr>
          </a:lstStyle>
          <a:p>
            <a:r>
              <a:rPr lang="en-US" dirty="0"/>
              <a:t>2 image with text: Headline here</a:t>
            </a:r>
          </a:p>
        </p:txBody>
      </p:sp>
    </p:spTree>
    <p:extLst>
      <p:ext uri="{BB962C8B-B14F-4D97-AF65-F5344CB8AC3E}">
        <p14:creationId xmlns:p14="http://schemas.microsoft.com/office/powerpoint/2010/main" val="3860685705"/>
      </p:ext>
    </p:extLst>
  </p:cSld>
  <p:clrMapOvr>
    <a:masterClrMapping/>
  </p:clrMapOvr>
  <p:extLst>
    <p:ext uri="{DCECCB84-F9BA-43D5-87BE-67443E8EF086}">
      <p15:sldGuideLst xmlns:p15="http://schemas.microsoft.com/office/powerpoint/2012/main">
        <p15:guide id="1" pos="432" userDrawn="1">
          <p15:clr>
            <a:srgbClr val="FBAE40"/>
          </p15:clr>
        </p15:guide>
        <p15:guide id="2" pos="7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 image or icon">
    <p:spTree>
      <p:nvGrpSpPr>
        <p:cNvPr id="1" name=""/>
        <p:cNvGrpSpPr/>
        <p:nvPr/>
      </p:nvGrpSpPr>
      <p:grpSpPr>
        <a:xfrm>
          <a:off x="0" y="0"/>
          <a:ext cx="0" cy="0"/>
          <a:chOff x="0" y="0"/>
          <a:chExt cx="0" cy="0"/>
        </a:xfrm>
      </p:grpSpPr>
      <p:sp>
        <p:nvSpPr>
          <p:cNvPr id="22" name="Rectangle 21" hidden="1">
            <a:extLst>
              <a:ext uri="{FF2B5EF4-FFF2-40B4-BE49-F238E27FC236}">
                <a16:creationId xmlns:a16="http://schemas.microsoft.com/office/drawing/2014/main" id="{519B5521-46DE-B39D-4643-7AA1BBDF23C9}"/>
              </a:ext>
            </a:extLst>
          </p:cNvPr>
          <p:cNvSpPr/>
          <p:nvPr userDrawn="1"/>
        </p:nvSpPr>
        <p:spPr>
          <a:xfrm>
            <a:off x="-24063" y="3390900"/>
            <a:ext cx="12216063"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Picture Placeholder 16">
            <a:extLst>
              <a:ext uri="{FF2B5EF4-FFF2-40B4-BE49-F238E27FC236}">
                <a16:creationId xmlns:a16="http://schemas.microsoft.com/office/drawing/2014/main" id="{A36D4186-7D3B-4255-C706-8C72E78FD6FE}"/>
              </a:ext>
            </a:extLst>
          </p:cNvPr>
          <p:cNvSpPr>
            <a:spLocks noGrp="1"/>
          </p:cNvSpPr>
          <p:nvPr>
            <p:ph type="pic" sz="quarter" idx="13"/>
          </p:nvPr>
        </p:nvSpPr>
        <p:spPr>
          <a:xfrm>
            <a:off x="1271016" y="1781683"/>
            <a:ext cx="2029968" cy="1828800"/>
          </a:xfrm>
          <a:solidFill>
            <a:schemeClr val="bg2"/>
          </a:solidFill>
          <a:ln>
            <a:noFill/>
          </a:ln>
        </p:spPr>
        <p:txBody>
          <a:bodyPr anchor="ctr">
            <a:noAutofit/>
          </a:bodyPr>
          <a:lstStyle>
            <a:lvl1pPr marL="0" indent="0" algn="ctr">
              <a:buNone/>
              <a:defRPr sz="1400" cap="none" baseline="0">
                <a:solidFill>
                  <a:schemeClr val="tx1"/>
                </a:solidFill>
                <a:latin typeface="+mn-lt"/>
              </a:defRPr>
            </a:lvl1pPr>
          </a:lstStyle>
          <a:p>
            <a:r>
              <a:rPr lang="en-US" dirty="0"/>
              <a:t>Click icon to add picture</a:t>
            </a:r>
          </a:p>
        </p:txBody>
      </p:sp>
      <p:sp>
        <p:nvSpPr>
          <p:cNvPr id="7" name="Text Placeholder 18">
            <a:extLst>
              <a:ext uri="{FF2B5EF4-FFF2-40B4-BE49-F238E27FC236}">
                <a16:creationId xmlns:a16="http://schemas.microsoft.com/office/drawing/2014/main" id="{22BFD3DC-5117-DB65-4644-FEEB89158983}"/>
              </a:ext>
            </a:extLst>
          </p:cNvPr>
          <p:cNvSpPr>
            <a:spLocks noGrp="1"/>
          </p:cNvSpPr>
          <p:nvPr>
            <p:ph type="body" sz="quarter" idx="14" hasCustomPrompt="1"/>
          </p:nvPr>
        </p:nvSpPr>
        <p:spPr>
          <a:xfrm>
            <a:off x="1271016" y="3427603"/>
            <a:ext cx="2029968" cy="608584"/>
          </a:xfrm>
          <a:solidFill>
            <a:schemeClr val="tx1"/>
          </a:solidFill>
        </p:spPr>
        <p:txBody>
          <a:bodyPr lIns="0" tIns="155448" rIns="0" anchor="t">
            <a:noAutofit/>
          </a:bodyPr>
          <a:lstStyle>
            <a:lvl1pPr marL="0" indent="0" algn="ctr">
              <a:lnSpc>
                <a:spcPct val="100000"/>
              </a:lnSpc>
              <a:spcBef>
                <a:spcPts val="0"/>
              </a:spcBef>
              <a:buNone/>
              <a:defRPr sz="1400" b="1" i="0" cap="none" spc="20" baseline="0">
                <a:solidFill>
                  <a:schemeClr val="bg1"/>
                </a:solidFill>
                <a:latin typeface="Architype" panose="02010503040101060103" pitchFamily="50" charset="0"/>
                <a:cs typeface="Arial" panose="020B0604020202020204" pitchFamily="34" charset="0"/>
              </a:defRPr>
            </a:lvl1pPr>
          </a:lstStyle>
          <a:p>
            <a:pPr lvl="0"/>
            <a:r>
              <a:rPr lang="en-US" dirty="0"/>
              <a:t>Name</a:t>
            </a:r>
          </a:p>
        </p:txBody>
      </p:sp>
      <p:sp>
        <p:nvSpPr>
          <p:cNvPr id="8" name="Text Placeholder 20">
            <a:extLst>
              <a:ext uri="{FF2B5EF4-FFF2-40B4-BE49-F238E27FC236}">
                <a16:creationId xmlns:a16="http://schemas.microsoft.com/office/drawing/2014/main" id="{DD6B71E7-CCEA-3892-39EC-D6CCB2CEA41B}"/>
              </a:ext>
            </a:extLst>
          </p:cNvPr>
          <p:cNvSpPr>
            <a:spLocks noGrp="1"/>
          </p:cNvSpPr>
          <p:nvPr>
            <p:ph type="body" sz="quarter" idx="15" hasCustomPrompt="1"/>
          </p:nvPr>
        </p:nvSpPr>
        <p:spPr>
          <a:xfrm>
            <a:off x="1271016" y="3848862"/>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9" name="Picture Placeholder 16">
            <a:extLst>
              <a:ext uri="{FF2B5EF4-FFF2-40B4-BE49-F238E27FC236}">
                <a16:creationId xmlns:a16="http://schemas.microsoft.com/office/drawing/2014/main" id="{4D11F783-7FA0-193F-2B05-4AFCEBF5E756}"/>
              </a:ext>
            </a:extLst>
          </p:cNvPr>
          <p:cNvSpPr>
            <a:spLocks noGrp="1"/>
          </p:cNvSpPr>
          <p:nvPr>
            <p:ph type="pic" sz="quarter" idx="25"/>
          </p:nvPr>
        </p:nvSpPr>
        <p:spPr>
          <a:xfrm>
            <a:off x="1271016" y="4380611"/>
            <a:ext cx="2029968" cy="1828800"/>
          </a:xfrm>
          <a:solidFill>
            <a:schemeClr val="bg2"/>
          </a:solidFill>
          <a:ln>
            <a:noFill/>
          </a:ln>
        </p:spPr>
        <p:txBody>
          <a:bodyPr anchor="ctr">
            <a:noAutofit/>
          </a:bodyPr>
          <a:lstStyle>
            <a:lvl1pPr marL="0" indent="0" algn="ctr">
              <a:buNone/>
              <a:defRPr sz="1400" cap="none" baseline="0">
                <a:solidFill>
                  <a:schemeClr val="tx1"/>
                </a:solidFill>
                <a:latin typeface="Architype" panose="02010503040101060103" pitchFamily="50" charset="0"/>
              </a:defRPr>
            </a:lvl1pPr>
          </a:lstStyle>
          <a:p>
            <a:r>
              <a:rPr lang="en-US" dirty="0"/>
              <a:t>Click icon to add picture</a:t>
            </a:r>
          </a:p>
        </p:txBody>
      </p:sp>
      <p:sp>
        <p:nvSpPr>
          <p:cNvPr id="10" name="Text Placeholder 18">
            <a:extLst>
              <a:ext uri="{FF2B5EF4-FFF2-40B4-BE49-F238E27FC236}">
                <a16:creationId xmlns:a16="http://schemas.microsoft.com/office/drawing/2014/main" id="{787FDBB7-95C0-1F3D-8D5A-EEB80AEC1A82}"/>
              </a:ext>
            </a:extLst>
          </p:cNvPr>
          <p:cNvSpPr>
            <a:spLocks noGrp="1"/>
          </p:cNvSpPr>
          <p:nvPr>
            <p:ph type="body" sz="quarter" idx="29" hasCustomPrompt="1"/>
          </p:nvPr>
        </p:nvSpPr>
        <p:spPr>
          <a:xfrm>
            <a:off x="1271016" y="6026531"/>
            <a:ext cx="2029968" cy="608584"/>
          </a:xfrm>
          <a:solidFill>
            <a:schemeClr val="tx1"/>
          </a:solidFill>
        </p:spPr>
        <p:txBody>
          <a:bodyPr lIns="0" tIns="155448" rIns="0" anchor="t">
            <a:noAutofit/>
          </a:bodyPr>
          <a:lstStyle>
            <a:lvl1pPr marL="0" indent="0" algn="ctr">
              <a:lnSpc>
                <a:spcPct val="100000"/>
              </a:lnSpc>
              <a:spcBef>
                <a:spcPts val="0"/>
              </a:spcBef>
              <a:buNone/>
              <a:defRPr sz="1400" b="1" i="0" cap="none" spc="20" baseline="0">
                <a:solidFill>
                  <a:schemeClr val="bg1"/>
                </a:solidFill>
                <a:latin typeface="Architype" panose="02010503040101060103" pitchFamily="50" charset="0"/>
                <a:cs typeface="Arial" panose="020B0604020202020204" pitchFamily="34" charset="0"/>
              </a:defRPr>
            </a:lvl1pPr>
          </a:lstStyle>
          <a:p>
            <a:pPr lvl="0"/>
            <a:r>
              <a:rPr lang="en-US" dirty="0"/>
              <a:t>Name</a:t>
            </a:r>
          </a:p>
        </p:txBody>
      </p:sp>
      <p:sp>
        <p:nvSpPr>
          <p:cNvPr id="11" name="Text Placeholder 20">
            <a:extLst>
              <a:ext uri="{FF2B5EF4-FFF2-40B4-BE49-F238E27FC236}">
                <a16:creationId xmlns:a16="http://schemas.microsoft.com/office/drawing/2014/main" id="{D4923405-DA39-D8FF-301F-8308D5A4D3FE}"/>
              </a:ext>
            </a:extLst>
          </p:cNvPr>
          <p:cNvSpPr>
            <a:spLocks noGrp="1"/>
          </p:cNvSpPr>
          <p:nvPr>
            <p:ph type="body" sz="quarter" idx="30" hasCustomPrompt="1"/>
          </p:nvPr>
        </p:nvSpPr>
        <p:spPr>
          <a:xfrm>
            <a:off x="1271016" y="6447790"/>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12" name="Picture Placeholder 16">
            <a:extLst>
              <a:ext uri="{FF2B5EF4-FFF2-40B4-BE49-F238E27FC236}">
                <a16:creationId xmlns:a16="http://schemas.microsoft.com/office/drawing/2014/main" id="{7540DE57-6C15-9A36-FCA5-57C78DE4113C}"/>
              </a:ext>
            </a:extLst>
          </p:cNvPr>
          <p:cNvSpPr>
            <a:spLocks noGrp="1"/>
          </p:cNvSpPr>
          <p:nvPr>
            <p:ph type="pic" sz="quarter" idx="17"/>
          </p:nvPr>
        </p:nvSpPr>
        <p:spPr>
          <a:xfrm>
            <a:off x="3828288" y="1781683"/>
            <a:ext cx="2029968" cy="1828800"/>
          </a:xfrm>
          <a:solidFill>
            <a:schemeClr val="bg2"/>
          </a:solidFill>
          <a:ln>
            <a:noFill/>
          </a:ln>
        </p:spPr>
        <p:txBody>
          <a:bodyPr anchor="ctr">
            <a:noAutofit/>
          </a:bodyPr>
          <a:lstStyle>
            <a:lvl1pPr marL="0" indent="0" algn="ctr">
              <a:buNone/>
              <a:defRPr sz="1400" cap="none" baseline="0">
                <a:solidFill>
                  <a:schemeClr val="tx1"/>
                </a:solidFill>
                <a:latin typeface="+mn-lt"/>
              </a:defRPr>
            </a:lvl1pPr>
          </a:lstStyle>
          <a:p>
            <a:r>
              <a:rPr lang="en-US" dirty="0"/>
              <a:t>Click icon to add picture</a:t>
            </a:r>
          </a:p>
        </p:txBody>
      </p:sp>
      <p:sp>
        <p:nvSpPr>
          <p:cNvPr id="13" name="Text Placeholder 18">
            <a:extLst>
              <a:ext uri="{FF2B5EF4-FFF2-40B4-BE49-F238E27FC236}">
                <a16:creationId xmlns:a16="http://schemas.microsoft.com/office/drawing/2014/main" id="{4389C02E-DE7C-4085-099F-79D00F1D8900}"/>
              </a:ext>
            </a:extLst>
          </p:cNvPr>
          <p:cNvSpPr>
            <a:spLocks noGrp="1"/>
          </p:cNvSpPr>
          <p:nvPr>
            <p:ph type="body" sz="quarter" idx="16" hasCustomPrompt="1"/>
          </p:nvPr>
        </p:nvSpPr>
        <p:spPr>
          <a:xfrm>
            <a:off x="3828288" y="3427603"/>
            <a:ext cx="2029968" cy="608584"/>
          </a:xfrm>
          <a:solidFill>
            <a:schemeClr val="tx1"/>
          </a:solidFill>
        </p:spPr>
        <p:txBody>
          <a:bodyPr lIns="0" tIns="155448" rIns="0" anchor="t">
            <a:noAutofit/>
          </a:bodyPr>
          <a:lstStyle>
            <a:lvl1pPr marL="0" indent="0" algn="ctr">
              <a:lnSpc>
                <a:spcPct val="100000"/>
              </a:lnSpc>
              <a:spcBef>
                <a:spcPts val="0"/>
              </a:spcBef>
              <a:buNone/>
              <a:defRPr sz="1400" b="1" i="0" cap="none" spc="20" baseline="0">
                <a:solidFill>
                  <a:schemeClr val="bg1"/>
                </a:solidFill>
                <a:latin typeface="Architype" panose="02010503040101060103" pitchFamily="50" charset="0"/>
                <a:cs typeface="Arial" panose="020B0604020202020204" pitchFamily="34" charset="0"/>
              </a:defRPr>
            </a:lvl1pPr>
          </a:lstStyle>
          <a:p>
            <a:pPr lvl="0"/>
            <a:r>
              <a:rPr lang="en-US" dirty="0"/>
              <a:t>Name</a:t>
            </a:r>
          </a:p>
        </p:txBody>
      </p:sp>
      <p:sp>
        <p:nvSpPr>
          <p:cNvPr id="14" name="Text Placeholder 20">
            <a:extLst>
              <a:ext uri="{FF2B5EF4-FFF2-40B4-BE49-F238E27FC236}">
                <a16:creationId xmlns:a16="http://schemas.microsoft.com/office/drawing/2014/main" id="{124BC5EB-5341-9FAF-BA5E-EB20CC071C8A}"/>
              </a:ext>
            </a:extLst>
          </p:cNvPr>
          <p:cNvSpPr>
            <a:spLocks noGrp="1"/>
          </p:cNvSpPr>
          <p:nvPr>
            <p:ph type="body" sz="quarter" idx="18" hasCustomPrompt="1"/>
          </p:nvPr>
        </p:nvSpPr>
        <p:spPr>
          <a:xfrm>
            <a:off x="3828288" y="3848862"/>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15" name="Picture Placeholder 16">
            <a:extLst>
              <a:ext uri="{FF2B5EF4-FFF2-40B4-BE49-F238E27FC236}">
                <a16:creationId xmlns:a16="http://schemas.microsoft.com/office/drawing/2014/main" id="{32DA2DE6-B3DC-8EC2-0DA8-DF22E92590BD}"/>
              </a:ext>
            </a:extLst>
          </p:cNvPr>
          <p:cNvSpPr>
            <a:spLocks noGrp="1"/>
          </p:cNvSpPr>
          <p:nvPr>
            <p:ph type="pic" sz="quarter" idx="26"/>
          </p:nvPr>
        </p:nvSpPr>
        <p:spPr>
          <a:xfrm>
            <a:off x="3828288" y="4380611"/>
            <a:ext cx="2029968" cy="1828800"/>
          </a:xfrm>
          <a:solidFill>
            <a:schemeClr val="bg2"/>
          </a:solidFill>
          <a:ln>
            <a:noFill/>
          </a:ln>
        </p:spPr>
        <p:txBody>
          <a:bodyPr anchor="ctr">
            <a:noAutofit/>
          </a:bodyPr>
          <a:lstStyle>
            <a:lvl1pPr marL="0" indent="0" algn="ctr">
              <a:buNone/>
              <a:defRPr sz="1400" cap="none" baseline="0">
                <a:solidFill>
                  <a:schemeClr val="tx1"/>
                </a:solidFill>
                <a:latin typeface="Architype" panose="02010503040101060103" pitchFamily="50" charset="0"/>
              </a:defRPr>
            </a:lvl1pPr>
          </a:lstStyle>
          <a:p>
            <a:r>
              <a:rPr lang="en-US" dirty="0"/>
              <a:t>Click icon to add picture</a:t>
            </a:r>
          </a:p>
        </p:txBody>
      </p:sp>
      <p:sp>
        <p:nvSpPr>
          <p:cNvPr id="16" name="Text Placeholder 18">
            <a:extLst>
              <a:ext uri="{FF2B5EF4-FFF2-40B4-BE49-F238E27FC236}">
                <a16:creationId xmlns:a16="http://schemas.microsoft.com/office/drawing/2014/main" id="{D29ED28D-0E1D-5339-E738-700D6E341A49}"/>
              </a:ext>
            </a:extLst>
          </p:cNvPr>
          <p:cNvSpPr>
            <a:spLocks noGrp="1"/>
          </p:cNvSpPr>
          <p:nvPr>
            <p:ph type="body" sz="quarter" idx="31" hasCustomPrompt="1"/>
          </p:nvPr>
        </p:nvSpPr>
        <p:spPr>
          <a:xfrm>
            <a:off x="3828288" y="6026531"/>
            <a:ext cx="2029968" cy="608584"/>
          </a:xfrm>
          <a:solidFill>
            <a:schemeClr val="tx1"/>
          </a:solidFill>
        </p:spPr>
        <p:txBody>
          <a:bodyPr lIns="0" tIns="155448" rIns="0" anchor="t">
            <a:noAutofit/>
          </a:bodyPr>
          <a:lstStyle>
            <a:lvl1pPr marL="0" indent="0" algn="ctr">
              <a:lnSpc>
                <a:spcPct val="100000"/>
              </a:lnSpc>
              <a:spcBef>
                <a:spcPts val="0"/>
              </a:spcBef>
              <a:buNone/>
              <a:defRPr sz="1400" b="0" i="0" cap="none" spc="20" baseline="0">
                <a:solidFill>
                  <a:schemeClr val="bg1"/>
                </a:solidFill>
                <a:latin typeface="Architype Bold" panose="02010303040101060103" pitchFamily="2" charset="77"/>
                <a:cs typeface="Arial" panose="020B0604020202020204" pitchFamily="34" charset="0"/>
              </a:defRPr>
            </a:lvl1pPr>
          </a:lstStyle>
          <a:p>
            <a:pPr lvl="0"/>
            <a:r>
              <a:rPr lang="en-US"/>
              <a:t>Name</a:t>
            </a:r>
          </a:p>
        </p:txBody>
      </p:sp>
      <p:sp>
        <p:nvSpPr>
          <p:cNvPr id="17" name="Text Placeholder 20">
            <a:extLst>
              <a:ext uri="{FF2B5EF4-FFF2-40B4-BE49-F238E27FC236}">
                <a16:creationId xmlns:a16="http://schemas.microsoft.com/office/drawing/2014/main" id="{7226DB24-388C-E575-9F2C-B2692395349B}"/>
              </a:ext>
            </a:extLst>
          </p:cNvPr>
          <p:cNvSpPr>
            <a:spLocks noGrp="1"/>
          </p:cNvSpPr>
          <p:nvPr>
            <p:ph type="body" sz="quarter" idx="32" hasCustomPrompt="1"/>
          </p:nvPr>
        </p:nvSpPr>
        <p:spPr>
          <a:xfrm>
            <a:off x="3828288" y="6447790"/>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18" name="Picture Placeholder 16">
            <a:extLst>
              <a:ext uri="{FF2B5EF4-FFF2-40B4-BE49-F238E27FC236}">
                <a16:creationId xmlns:a16="http://schemas.microsoft.com/office/drawing/2014/main" id="{326CF777-FCF6-5891-5CE0-258029891A26}"/>
              </a:ext>
            </a:extLst>
          </p:cNvPr>
          <p:cNvSpPr>
            <a:spLocks noGrp="1"/>
          </p:cNvSpPr>
          <p:nvPr>
            <p:ph type="pic" sz="quarter" idx="20"/>
          </p:nvPr>
        </p:nvSpPr>
        <p:spPr>
          <a:xfrm>
            <a:off x="6385560" y="1781683"/>
            <a:ext cx="2029968" cy="1828800"/>
          </a:xfrm>
          <a:solidFill>
            <a:schemeClr val="bg2"/>
          </a:solidFill>
          <a:ln>
            <a:noFill/>
          </a:ln>
        </p:spPr>
        <p:txBody>
          <a:bodyPr anchor="ctr">
            <a:noAutofit/>
          </a:bodyPr>
          <a:lstStyle>
            <a:lvl1pPr marL="0" indent="0" algn="ctr">
              <a:buNone/>
              <a:defRPr sz="1400" cap="none" baseline="0">
                <a:solidFill>
                  <a:schemeClr val="tx1"/>
                </a:solidFill>
                <a:latin typeface="+mn-lt"/>
              </a:defRPr>
            </a:lvl1pPr>
          </a:lstStyle>
          <a:p>
            <a:r>
              <a:rPr lang="en-US" dirty="0"/>
              <a:t>Click icon to add picture</a:t>
            </a:r>
          </a:p>
        </p:txBody>
      </p:sp>
      <p:sp>
        <p:nvSpPr>
          <p:cNvPr id="19" name="Text Placeholder 18">
            <a:extLst>
              <a:ext uri="{FF2B5EF4-FFF2-40B4-BE49-F238E27FC236}">
                <a16:creationId xmlns:a16="http://schemas.microsoft.com/office/drawing/2014/main" id="{B1E47902-65D2-83B2-377C-36938F7898B3}"/>
              </a:ext>
            </a:extLst>
          </p:cNvPr>
          <p:cNvSpPr>
            <a:spLocks noGrp="1"/>
          </p:cNvSpPr>
          <p:nvPr>
            <p:ph type="body" sz="quarter" idx="19" hasCustomPrompt="1"/>
          </p:nvPr>
        </p:nvSpPr>
        <p:spPr>
          <a:xfrm>
            <a:off x="6385560" y="3427603"/>
            <a:ext cx="2029968" cy="608584"/>
          </a:xfrm>
          <a:solidFill>
            <a:schemeClr val="tx1"/>
          </a:solidFill>
        </p:spPr>
        <p:txBody>
          <a:bodyPr lIns="0" tIns="155448" rIns="0" anchor="t">
            <a:noAutofit/>
          </a:bodyPr>
          <a:lstStyle>
            <a:lvl1pPr marL="0" indent="0" algn="ctr">
              <a:lnSpc>
                <a:spcPct val="100000"/>
              </a:lnSpc>
              <a:spcBef>
                <a:spcPts val="0"/>
              </a:spcBef>
              <a:buNone/>
              <a:defRPr sz="1400" b="1" i="0" cap="none" spc="20" baseline="0">
                <a:solidFill>
                  <a:schemeClr val="bg1"/>
                </a:solidFill>
                <a:latin typeface="Architype" panose="02010503040101060103" pitchFamily="50" charset="0"/>
                <a:cs typeface="Arial" panose="020B0604020202020204" pitchFamily="34" charset="0"/>
              </a:defRPr>
            </a:lvl1pPr>
          </a:lstStyle>
          <a:p>
            <a:pPr lvl="0"/>
            <a:r>
              <a:rPr lang="en-US" dirty="0"/>
              <a:t>Name</a:t>
            </a:r>
          </a:p>
        </p:txBody>
      </p:sp>
      <p:sp>
        <p:nvSpPr>
          <p:cNvPr id="20" name="Text Placeholder 20">
            <a:extLst>
              <a:ext uri="{FF2B5EF4-FFF2-40B4-BE49-F238E27FC236}">
                <a16:creationId xmlns:a16="http://schemas.microsoft.com/office/drawing/2014/main" id="{7F68629B-8C89-5A50-45F9-F7DE21BEDD18}"/>
              </a:ext>
            </a:extLst>
          </p:cNvPr>
          <p:cNvSpPr>
            <a:spLocks noGrp="1"/>
          </p:cNvSpPr>
          <p:nvPr>
            <p:ph type="body" sz="quarter" idx="21" hasCustomPrompt="1"/>
          </p:nvPr>
        </p:nvSpPr>
        <p:spPr>
          <a:xfrm>
            <a:off x="6385560" y="3848862"/>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23" name="Picture Placeholder 16">
            <a:extLst>
              <a:ext uri="{FF2B5EF4-FFF2-40B4-BE49-F238E27FC236}">
                <a16:creationId xmlns:a16="http://schemas.microsoft.com/office/drawing/2014/main" id="{108A9F7C-BC52-2E93-41BA-1D5A7B4FF716}"/>
              </a:ext>
            </a:extLst>
          </p:cNvPr>
          <p:cNvSpPr>
            <a:spLocks noGrp="1"/>
          </p:cNvSpPr>
          <p:nvPr>
            <p:ph type="pic" sz="quarter" idx="27"/>
          </p:nvPr>
        </p:nvSpPr>
        <p:spPr>
          <a:xfrm>
            <a:off x="6385560" y="4380611"/>
            <a:ext cx="2029968" cy="1828800"/>
          </a:xfrm>
          <a:solidFill>
            <a:schemeClr val="bg2"/>
          </a:solidFill>
          <a:ln>
            <a:noFill/>
          </a:ln>
        </p:spPr>
        <p:txBody>
          <a:bodyPr anchor="ctr">
            <a:noAutofit/>
          </a:bodyPr>
          <a:lstStyle>
            <a:lvl1pPr marL="0" indent="0" algn="ctr">
              <a:buNone/>
              <a:defRPr sz="1400" cap="none" baseline="0">
                <a:solidFill>
                  <a:schemeClr val="tx1"/>
                </a:solidFill>
                <a:latin typeface="Architype" panose="02010503040101060103" pitchFamily="50" charset="0"/>
              </a:defRPr>
            </a:lvl1pPr>
          </a:lstStyle>
          <a:p>
            <a:r>
              <a:rPr lang="en-US" dirty="0"/>
              <a:t>Click icon to add picture</a:t>
            </a:r>
          </a:p>
        </p:txBody>
      </p:sp>
      <p:sp>
        <p:nvSpPr>
          <p:cNvPr id="24" name="Text Placeholder 18">
            <a:extLst>
              <a:ext uri="{FF2B5EF4-FFF2-40B4-BE49-F238E27FC236}">
                <a16:creationId xmlns:a16="http://schemas.microsoft.com/office/drawing/2014/main" id="{34363F09-7D78-9E35-DBCA-6E0020CC0C8B}"/>
              </a:ext>
            </a:extLst>
          </p:cNvPr>
          <p:cNvSpPr>
            <a:spLocks noGrp="1"/>
          </p:cNvSpPr>
          <p:nvPr>
            <p:ph type="body" sz="quarter" idx="33" hasCustomPrompt="1"/>
          </p:nvPr>
        </p:nvSpPr>
        <p:spPr>
          <a:xfrm>
            <a:off x="6385560" y="6026531"/>
            <a:ext cx="2029968" cy="608584"/>
          </a:xfrm>
          <a:solidFill>
            <a:schemeClr val="tx1"/>
          </a:solidFill>
        </p:spPr>
        <p:txBody>
          <a:bodyPr lIns="0" tIns="155448" rIns="0" anchor="t">
            <a:noAutofit/>
          </a:bodyPr>
          <a:lstStyle>
            <a:lvl1pPr marL="0" indent="0" algn="ctr">
              <a:lnSpc>
                <a:spcPct val="100000"/>
              </a:lnSpc>
              <a:spcBef>
                <a:spcPts val="0"/>
              </a:spcBef>
              <a:buNone/>
              <a:defRPr sz="1400" b="0" i="0" cap="none" spc="20" baseline="0">
                <a:solidFill>
                  <a:schemeClr val="bg1"/>
                </a:solidFill>
                <a:latin typeface="Architype Bold" panose="02010303040101060103" pitchFamily="2" charset="77"/>
                <a:cs typeface="Arial" panose="020B0604020202020204" pitchFamily="34" charset="0"/>
              </a:defRPr>
            </a:lvl1pPr>
          </a:lstStyle>
          <a:p>
            <a:pPr lvl="0"/>
            <a:r>
              <a:rPr lang="en-US"/>
              <a:t>Name</a:t>
            </a:r>
          </a:p>
        </p:txBody>
      </p:sp>
      <p:sp>
        <p:nvSpPr>
          <p:cNvPr id="25" name="Text Placeholder 20">
            <a:extLst>
              <a:ext uri="{FF2B5EF4-FFF2-40B4-BE49-F238E27FC236}">
                <a16:creationId xmlns:a16="http://schemas.microsoft.com/office/drawing/2014/main" id="{1469F1A7-5FA5-2883-ECC8-BB1F3D30854E}"/>
              </a:ext>
            </a:extLst>
          </p:cNvPr>
          <p:cNvSpPr>
            <a:spLocks noGrp="1"/>
          </p:cNvSpPr>
          <p:nvPr>
            <p:ph type="body" sz="quarter" idx="34" hasCustomPrompt="1"/>
          </p:nvPr>
        </p:nvSpPr>
        <p:spPr>
          <a:xfrm>
            <a:off x="6385560" y="6447790"/>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26" name="Picture Placeholder 16">
            <a:extLst>
              <a:ext uri="{FF2B5EF4-FFF2-40B4-BE49-F238E27FC236}">
                <a16:creationId xmlns:a16="http://schemas.microsoft.com/office/drawing/2014/main" id="{16933D2C-9E5E-B20A-B090-8424198E217D}"/>
              </a:ext>
            </a:extLst>
          </p:cNvPr>
          <p:cNvSpPr>
            <a:spLocks noGrp="1"/>
          </p:cNvSpPr>
          <p:nvPr>
            <p:ph type="pic" sz="quarter" idx="23"/>
          </p:nvPr>
        </p:nvSpPr>
        <p:spPr>
          <a:xfrm>
            <a:off x="8942832" y="1781683"/>
            <a:ext cx="2029968" cy="1828800"/>
          </a:xfrm>
          <a:solidFill>
            <a:schemeClr val="bg2"/>
          </a:solidFill>
          <a:ln>
            <a:noFill/>
          </a:ln>
        </p:spPr>
        <p:txBody>
          <a:bodyPr anchor="ctr">
            <a:noAutofit/>
          </a:bodyPr>
          <a:lstStyle>
            <a:lvl1pPr marL="0" indent="0" algn="ctr">
              <a:buNone/>
              <a:defRPr sz="1400" cap="none" baseline="0">
                <a:solidFill>
                  <a:schemeClr val="tx1"/>
                </a:solidFill>
                <a:latin typeface="+mn-lt"/>
              </a:defRPr>
            </a:lvl1pPr>
          </a:lstStyle>
          <a:p>
            <a:r>
              <a:rPr lang="en-US" dirty="0"/>
              <a:t>Click icon to add picture</a:t>
            </a:r>
          </a:p>
        </p:txBody>
      </p:sp>
      <p:sp>
        <p:nvSpPr>
          <p:cNvPr id="27" name="Text Placeholder 18">
            <a:extLst>
              <a:ext uri="{FF2B5EF4-FFF2-40B4-BE49-F238E27FC236}">
                <a16:creationId xmlns:a16="http://schemas.microsoft.com/office/drawing/2014/main" id="{16B8F3DA-FC05-8F69-2409-1213993AE9D9}"/>
              </a:ext>
            </a:extLst>
          </p:cNvPr>
          <p:cNvSpPr>
            <a:spLocks noGrp="1"/>
          </p:cNvSpPr>
          <p:nvPr>
            <p:ph type="body" sz="quarter" idx="22" hasCustomPrompt="1"/>
          </p:nvPr>
        </p:nvSpPr>
        <p:spPr>
          <a:xfrm>
            <a:off x="8942832" y="3427603"/>
            <a:ext cx="2029968" cy="608584"/>
          </a:xfrm>
          <a:solidFill>
            <a:schemeClr val="tx1"/>
          </a:solidFill>
        </p:spPr>
        <p:txBody>
          <a:bodyPr lIns="0" tIns="155448" rIns="0" anchor="t">
            <a:noAutofit/>
          </a:bodyPr>
          <a:lstStyle>
            <a:lvl1pPr marL="0" indent="0" algn="ctr">
              <a:lnSpc>
                <a:spcPct val="100000"/>
              </a:lnSpc>
              <a:spcBef>
                <a:spcPts val="0"/>
              </a:spcBef>
              <a:buNone/>
              <a:defRPr sz="1400" b="1" i="0" cap="none" spc="20" baseline="0">
                <a:solidFill>
                  <a:schemeClr val="bg1"/>
                </a:solidFill>
                <a:latin typeface="Architype" panose="02010503040101060103" pitchFamily="50" charset="0"/>
                <a:cs typeface="Arial" panose="020B0604020202020204" pitchFamily="34" charset="0"/>
              </a:defRPr>
            </a:lvl1pPr>
          </a:lstStyle>
          <a:p>
            <a:pPr lvl="0"/>
            <a:r>
              <a:rPr lang="en-US" dirty="0"/>
              <a:t>Name</a:t>
            </a:r>
          </a:p>
        </p:txBody>
      </p:sp>
      <p:sp>
        <p:nvSpPr>
          <p:cNvPr id="28" name="Text Placeholder 20">
            <a:extLst>
              <a:ext uri="{FF2B5EF4-FFF2-40B4-BE49-F238E27FC236}">
                <a16:creationId xmlns:a16="http://schemas.microsoft.com/office/drawing/2014/main" id="{AC8759EF-DFE3-5E4A-F345-A29E2D5E8E89}"/>
              </a:ext>
            </a:extLst>
          </p:cNvPr>
          <p:cNvSpPr>
            <a:spLocks noGrp="1"/>
          </p:cNvSpPr>
          <p:nvPr>
            <p:ph type="body" sz="quarter" idx="24" hasCustomPrompt="1"/>
          </p:nvPr>
        </p:nvSpPr>
        <p:spPr>
          <a:xfrm>
            <a:off x="8942832" y="3848862"/>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29" name="Picture Placeholder 16">
            <a:extLst>
              <a:ext uri="{FF2B5EF4-FFF2-40B4-BE49-F238E27FC236}">
                <a16:creationId xmlns:a16="http://schemas.microsoft.com/office/drawing/2014/main" id="{9FA2C6AE-E6C4-2DEE-F28B-31988B7617BB}"/>
              </a:ext>
            </a:extLst>
          </p:cNvPr>
          <p:cNvSpPr>
            <a:spLocks noGrp="1"/>
          </p:cNvSpPr>
          <p:nvPr>
            <p:ph type="pic" sz="quarter" idx="28"/>
          </p:nvPr>
        </p:nvSpPr>
        <p:spPr>
          <a:xfrm>
            <a:off x="8942832" y="4380611"/>
            <a:ext cx="2029968" cy="1828800"/>
          </a:xfrm>
          <a:solidFill>
            <a:schemeClr val="bg2"/>
          </a:solidFill>
          <a:ln>
            <a:noFill/>
          </a:ln>
        </p:spPr>
        <p:txBody>
          <a:bodyPr anchor="ctr">
            <a:noAutofit/>
          </a:bodyPr>
          <a:lstStyle>
            <a:lvl1pPr marL="0" indent="0" algn="ctr">
              <a:buNone/>
              <a:defRPr sz="1400" cap="none" baseline="0">
                <a:solidFill>
                  <a:schemeClr val="tx1"/>
                </a:solidFill>
                <a:latin typeface="Architype" panose="02010503040101060103" pitchFamily="50" charset="0"/>
              </a:defRPr>
            </a:lvl1pPr>
          </a:lstStyle>
          <a:p>
            <a:r>
              <a:rPr lang="en-US" dirty="0"/>
              <a:t>Click icon to add picture</a:t>
            </a:r>
          </a:p>
        </p:txBody>
      </p:sp>
      <p:sp>
        <p:nvSpPr>
          <p:cNvPr id="30" name="Text Placeholder 18">
            <a:extLst>
              <a:ext uri="{FF2B5EF4-FFF2-40B4-BE49-F238E27FC236}">
                <a16:creationId xmlns:a16="http://schemas.microsoft.com/office/drawing/2014/main" id="{393E4BE8-226B-9903-9DD0-92C3AE9D6E9D}"/>
              </a:ext>
            </a:extLst>
          </p:cNvPr>
          <p:cNvSpPr>
            <a:spLocks noGrp="1"/>
          </p:cNvSpPr>
          <p:nvPr>
            <p:ph type="body" sz="quarter" idx="35" hasCustomPrompt="1"/>
          </p:nvPr>
        </p:nvSpPr>
        <p:spPr>
          <a:xfrm>
            <a:off x="8942832" y="6026531"/>
            <a:ext cx="2029968" cy="608584"/>
          </a:xfrm>
          <a:solidFill>
            <a:schemeClr val="tx1"/>
          </a:solidFill>
        </p:spPr>
        <p:txBody>
          <a:bodyPr lIns="0" tIns="155448" rIns="0" anchor="t">
            <a:noAutofit/>
          </a:bodyPr>
          <a:lstStyle>
            <a:lvl1pPr marL="0" indent="0" algn="ctr">
              <a:lnSpc>
                <a:spcPct val="100000"/>
              </a:lnSpc>
              <a:spcBef>
                <a:spcPts val="0"/>
              </a:spcBef>
              <a:buNone/>
              <a:defRPr sz="1400" b="0" i="0" cap="none" spc="20" baseline="0">
                <a:solidFill>
                  <a:schemeClr val="bg1"/>
                </a:solidFill>
                <a:latin typeface="Architype Bold" panose="02010303040101060103" pitchFamily="2" charset="77"/>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02AAB1CD-B9B3-0C9E-50C7-80A8AC9B40E5}"/>
              </a:ext>
            </a:extLst>
          </p:cNvPr>
          <p:cNvSpPr>
            <a:spLocks noGrp="1"/>
          </p:cNvSpPr>
          <p:nvPr>
            <p:ph type="body" sz="quarter" idx="36" hasCustomPrompt="1"/>
          </p:nvPr>
        </p:nvSpPr>
        <p:spPr>
          <a:xfrm>
            <a:off x="8942832" y="6447790"/>
            <a:ext cx="2029968" cy="182880"/>
          </a:xfrm>
        </p:spPr>
        <p:txBody>
          <a:bodyPr anchor="ctr">
            <a:noAutofit/>
          </a:bodyPr>
          <a:lstStyle>
            <a:lvl1pPr marL="0" indent="0" algn="ctr">
              <a:lnSpc>
                <a:spcPct val="100000"/>
              </a:lnSpc>
              <a:buNone/>
              <a:defRPr sz="1200" cap="none" spc="20" baseline="0">
                <a:solidFill>
                  <a:schemeClr val="bg1"/>
                </a:solidFill>
                <a:latin typeface="Architype" panose="02010503040101060103" pitchFamily="50" charset="0"/>
              </a:defRPr>
            </a:lvl1pPr>
          </a:lstStyle>
          <a:p>
            <a:pPr lvl="0"/>
            <a:r>
              <a:rPr lang="en-US" dirty="0"/>
              <a:t>Title</a:t>
            </a:r>
          </a:p>
        </p:txBody>
      </p:sp>
      <p:sp>
        <p:nvSpPr>
          <p:cNvPr id="21" name="Text Placeholder 4">
            <a:extLst>
              <a:ext uri="{FF2B5EF4-FFF2-40B4-BE49-F238E27FC236}">
                <a16:creationId xmlns:a16="http://schemas.microsoft.com/office/drawing/2014/main" id="{B9124F57-E37F-6102-1FF9-EA86F2AC4443}"/>
              </a:ext>
            </a:extLst>
          </p:cNvPr>
          <p:cNvSpPr>
            <a:spLocks noGrp="1"/>
          </p:cNvSpPr>
          <p:nvPr>
            <p:ph type="body" sz="quarter" idx="37"/>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32" name="Title 1">
            <a:extLst>
              <a:ext uri="{FF2B5EF4-FFF2-40B4-BE49-F238E27FC236}">
                <a16:creationId xmlns:a16="http://schemas.microsoft.com/office/drawing/2014/main" id="{4FE4DCF3-B0B6-6C08-66D4-75F40F6EE4EC}"/>
              </a:ext>
            </a:extLst>
          </p:cNvPr>
          <p:cNvSpPr>
            <a:spLocks noGrp="1"/>
          </p:cNvSpPr>
          <p:nvPr>
            <p:ph type="title" hasCustomPrompt="1"/>
          </p:nvPr>
        </p:nvSpPr>
        <p:spPr>
          <a:xfrm>
            <a:off x="685800" y="685800"/>
            <a:ext cx="10817352" cy="757518"/>
          </a:xfrm>
        </p:spPr>
        <p:txBody>
          <a:bodyPr/>
          <a:lstStyle>
            <a:lvl1pPr>
              <a:defRPr b="1">
                <a:latin typeface="Architype" panose="02010503040101060103" pitchFamily="50" charset="0"/>
              </a:defRPr>
            </a:lvl1pPr>
          </a:lstStyle>
          <a:p>
            <a:r>
              <a:rPr lang="en-US" dirty="0"/>
              <a:t>Multi-image: Headline here</a:t>
            </a:r>
          </a:p>
        </p:txBody>
      </p:sp>
    </p:spTree>
    <p:extLst>
      <p:ext uri="{BB962C8B-B14F-4D97-AF65-F5344CB8AC3E}">
        <p14:creationId xmlns:p14="http://schemas.microsoft.com/office/powerpoint/2010/main" val="2361308827"/>
      </p:ext>
    </p:extLst>
  </p:cSld>
  <p:clrMapOvr>
    <a:masterClrMapping/>
  </p:clrMapOvr>
  <p:extLst>
    <p:ext uri="{DCECCB84-F9BA-43D5-87BE-67443E8EF086}">
      <p15:sldGuideLst xmlns:p15="http://schemas.microsoft.com/office/powerpoint/2012/main">
        <p15:guide id="1" pos="432" userDrawn="1">
          <p15:clr>
            <a:srgbClr val="FBAE40"/>
          </p15:clr>
        </p15:guide>
        <p15:guide id="2" pos="7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embed">
    <p:spTree>
      <p:nvGrpSpPr>
        <p:cNvPr id="1" name=""/>
        <p:cNvGrpSpPr/>
        <p:nvPr/>
      </p:nvGrpSpPr>
      <p:grpSpPr>
        <a:xfrm>
          <a:off x="0" y="0"/>
          <a:ext cx="0" cy="0"/>
          <a:chOff x="0" y="0"/>
          <a:chExt cx="0" cy="0"/>
        </a:xfrm>
      </p:grpSpPr>
      <p:sp>
        <p:nvSpPr>
          <p:cNvPr id="22" name="Rectangle 21" hidden="1">
            <a:extLst>
              <a:ext uri="{FF2B5EF4-FFF2-40B4-BE49-F238E27FC236}">
                <a16:creationId xmlns:a16="http://schemas.microsoft.com/office/drawing/2014/main" id="{519B5521-46DE-B39D-4643-7AA1BBDF23C9}"/>
              </a:ext>
            </a:extLst>
          </p:cNvPr>
          <p:cNvSpPr/>
          <p:nvPr userDrawn="1"/>
        </p:nvSpPr>
        <p:spPr>
          <a:xfrm>
            <a:off x="-24063" y="3390900"/>
            <a:ext cx="12216063"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4" name="Media Placeholder 3">
            <a:extLst>
              <a:ext uri="{FF2B5EF4-FFF2-40B4-BE49-F238E27FC236}">
                <a16:creationId xmlns:a16="http://schemas.microsoft.com/office/drawing/2014/main" id="{9E205E65-3AFA-972C-741E-50D0A5A39507}"/>
              </a:ext>
            </a:extLst>
          </p:cNvPr>
          <p:cNvSpPr>
            <a:spLocks noGrp="1"/>
          </p:cNvSpPr>
          <p:nvPr>
            <p:ph type="media" sz="quarter" idx="10" hasCustomPrompt="1"/>
          </p:nvPr>
        </p:nvSpPr>
        <p:spPr>
          <a:xfrm>
            <a:off x="723900" y="1839913"/>
            <a:ext cx="10133013" cy="4711700"/>
          </a:xfrm>
        </p:spPr>
        <p:txBody>
          <a:bodyPr/>
          <a:lstStyle>
            <a:lvl1pPr>
              <a:defRPr>
                <a:latin typeface="Architype" panose="02010503040101060103" pitchFamily="50" charset="0"/>
              </a:defRPr>
            </a:lvl1pPr>
          </a:lstStyle>
          <a:p>
            <a:r>
              <a:rPr lang="en-US" dirty="0"/>
              <a:t>Click icon to insert video media</a:t>
            </a:r>
          </a:p>
        </p:txBody>
      </p:sp>
      <p:pic>
        <p:nvPicPr>
          <p:cNvPr id="5" name="Picture 4">
            <a:extLst>
              <a:ext uri="{FF2B5EF4-FFF2-40B4-BE49-F238E27FC236}">
                <a16:creationId xmlns:a16="http://schemas.microsoft.com/office/drawing/2014/main" id="{8AD8929C-D5DD-0B9E-3191-C0C1FDF1EB03}"/>
              </a:ext>
            </a:extLst>
          </p:cNvPr>
          <p:cNvPicPr>
            <a:picLocks noChangeAspect="1"/>
          </p:cNvPicPr>
          <p:nvPr userDrawn="1"/>
        </p:nvPicPr>
        <p:blipFill>
          <a:blip r:embed="rId2"/>
          <a:stretch>
            <a:fillRect/>
          </a:stretch>
        </p:blipFill>
        <p:spPr>
          <a:xfrm>
            <a:off x="0" y="6701742"/>
            <a:ext cx="12192001" cy="156258"/>
          </a:xfrm>
          <a:prstGeom prst="rect">
            <a:avLst/>
          </a:prstGeom>
        </p:spPr>
      </p:pic>
      <p:sp>
        <p:nvSpPr>
          <p:cNvPr id="3" name="Date Placeholder 3">
            <a:extLst>
              <a:ext uri="{FF2B5EF4-FFF2-40B4-BE49-F238E27FC236}">
                <a16:creationId xmlns:a16="http://schemas.microsoft.com/office/drawing/2014/main" id="{DEEDA8B2-B496-690C-6C60-40084401D389}"/>
              </a:ext>
            </a:extLst>
          </p:cNvPr>
          <p:cNvSpPr>
            <a:spLocks noGrp="1"/>
          </p:cNvSpPr>
          <p:nvPr>
            <p:ph type="dt" sz="half" idx="11"/>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6" name="Footer Placeholder 4">
            <a:extLst>
              <a:ext uri="{FF2B5EF4-FFF2-40B4-BE49-F238E27FC236}">
                <a16:creationId xmlns:a16="http://schemas.microsoft.com/office/drawing/2014/main" id="{67C6444A-0C1A-4CC7-CA17-87462ABD5294}"/>
              </a:ext>
            </a:extLst>
          </p:cNvPr>
          <p:cNvSpPr>
            <a:spLocks noGrp="1"/>
          </p:cNvSpPr>
          <p:nvPr>
            <p:ph type="ftr" sz="quarter" idx="12"/>
          </p:nvPr>
        </p:nvSpPr>
        <p:spPr>
          <a:xfrm>
            <a:off x="4038600" y="6356350"/>
            <a:ext cx="4114800" cy="242431"/>
          </a:xfrm>
        </p:spPr>
        <p:txBody>
          <a:bodyPr/>
          <a:lstStyle/>
          <a:p>
            <a:endParaRPr lang="en-US" dirty="0"/>
          </a:p>
        </p:txBody>
      </p:sp>
      <p:sp>
        <p:nvSpPr>
          <p:cNvPr id="7" name="Slide Number Placeholder 5">
            <a:extLst>
              <a:ext uri="{FF2B5EF4-FFF2-40B4-BE49-F238E27FC236}">
                <a16:creationId xmlns:a16="http://schemas.microsoft.com/office/drawing/2014/main" id="{BE8B8CB4-43D9-62BC-0639-E009F4FE3836}"/>
              </a:ext>
            </a:extLst>
          </p:cNvPr>
          <p:cNvSpPr>
            <a:spLocks noGrp="1"/>
          </p:cNvSpPr>
          <p:nvPr>
            <p:ph type="sldNum" sz="quarter" idx="13"/>
          </p:nvPr>
        </p:nvSpPr>
        <p:spPr>
          <a:xfrm>
            <a:off x="8759952" y="6356350"/>
            <a:ext cx="2743200" cy="242431"/>
          </a:xfrm>
        </p:spPr>
        <p:txBody>
          <a:bodyPr/>
          <a:lstStyle/>
          <a:p>
            <a:fld id="{795CB276-6E70-4686-A9F0-F69CF545DE7D}" type="slidenum">
              <a:rPr lang="en-US" smtClean="0"/>
              <a:t>‹#›</a:t>
            </a:fld>
            <a:endParaRPr lang="en-US" dirty="0"/>
          </a:p>
        </p:txBody>
      </p:sp>
      <p:sp>
        <p:nvSpPr>
          <p:cNvPr id="9" name="Text Placeholder 4">
            <a:extLst>
              <a:ext uri="{FF2B5EF4-FFF2-40B4-BE49-F238E27FC236}">
                <a16:creationId xmlns:a16="http://schemas.microsoft.com/office/drawing/2014/main" id="{2646655A-AB29-6E33-F299-B59B573763BE}"/>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10" name="Title 1">
            <a:extLst>
              <a:ext uri="{FF2B5EF4-FFF2-40B4-BE49-F238E27FC236}">
                <a16:creationId xmlns:a16="http://schemas.microsoft.com/office/drawing/2014/main" id="{AA17A111-9419-3043-05D7-0B567C1BDE0B}"/>
              </a:ext>
            </a:extLst>
          </p:cNvPr>
          <p:cNvSpPr>
            <a:spLocks noGrp="1"/>
          </p:cNvSpPr>
          <p:nvPr>
            <p:ph type="title" hasCustomPrompt="1"/>
          </p:nvPr>
        </p:nvSpPr>
        <p:spPr>
          <a:xfrm>
            <a:off x="685800" y="685800"/>
            <a:ext cx="10817352" cy="757518"/>
          </a:xfrm>
        </p:spPr>
        <p:txBody>
          <a:bodyPr/>
          <a:lstStyle>
            <a:lvl1pPr>
              <a:defRPr b="1">
                <a:latin typeface="Architype" panose="02010503040101060103" pitchFamily="50" charset="0"/>
              </a:defRPr>
            </a:lvl1pPr>
          </a:lstStyle>
          <a:p>
            <a:r>
              <a:rPr lang="en-US" dirty="0"/>
              <a:t>Video: Headline here</a:t>
            </a:r>
          </a:p>
        </p:txBody>
      </p:sp>
    </p:spTree>
    <p:extLst>
      <p:ext uri="{BB962C8B-B14F-4D97-AF65-F5344CB8AC3E}">
        <p14:creationId xmlns:p14="http://schemas.microsoft.com/office/powerpoint/2010/main" val="3233735342"/>
      </p:ext>
    </p:extLst>
  </p:cSld>
  <p:clrMapOvr>
    <a:masterClrMapping/>
  </p:clrMapOvr>
  <p:extLst>
    <p:ext uri="{DCECCB84-F9BA-43D5-87BE-67443E8EF086}">
      <p15:sldGuideLst xmlns:p15="http://schemas.microsoft.com/office/powerpoint/2012/main">
        <p15:guide id="1" pos="432" userDrawn="1">
          <p15:clr>
            <a:srgbClr val="FBAE40"/>
          </p15:clr>
        </p15:guide>
        <p15:guide id="2" pos="7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 with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1404C24-5576-BB22-70A2-5F8AC7CD5327}"/>
              </a:ext>
            </a:extLst>
          </p:cNvPr>
          <p:cNvSpPr>
            <a:spLocks noGrp="1"/>
          </p:cNvSpPr>
          <p:nvPr>
            <p:ph type="pic" sz="quarter" idx="14" hasCustomPrompt="1"/>
          </p:nvPr>
        </p:nvSpPr>
        <p:spPr>
          <a:xfrm>
            <a:off x="0" y="0"/>
            <a:ext cx="12192000" cy="6667500"/>
          </a:xfrm>
        </p:spPr>
        <p:txBody>
          <a:bodyPr/>
          <a:lstStyle/>
          <a:p>
            <a:r>
              <a:rPr lang="en-US" dirty="0"/>
              <a:t> </a:t>
            </a:r>
          </a:p>
        </p:txBody>
      </p:sp>
      <p:pic>
        <p:nvPicPr>
          <p:cNvPr id="12" name="Logo" descr="Logo&#10;&#10;Description automatically generated" hidden="1">
            <a:extLst>
              <a:ext uri="{FF2B5EF4-FFF2-40B4-BE49-F238E27FC236}">
                <a16:creationId xmlns:a16="http://schemas.microsoft.com/office/drawing/2014/main" id="{16645F9E-B296-0237-9905-6175B566C1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312872"/>
            <a:ext cx="649153" cy="649153"/>
          </a:xfrm>
          <a:prstGeom prst="rect">
            <a:avLst/>
          </a:prstGeom>
        </p:spPr>
      </p:pic>
      <p:sp>
        <p:nvSpPr>
          <p:cNvPr id="3" name="Date Placeholder 2" hidden="1"/>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hidden="1"/>
          <p:cNvSpPr>
            <a:spLocks noGrp="1"/>
          </p:cNvSpPr>
          <p:nvPr>
            <p:ph type="ftr" sz="quarter" idx="11"/>
          </p:nvPr>
        </p:nvSpPr>
        <p:spPr/>
        <p:txBody>
          <a:bodyPr/>
          <a:lstStyle/>
          <a:p>
            <a:endParaRPr lang="en-US" dirty="0"/>
          </a:p>
        </p:txBody>
      </p:sp>
      <p:sp>
        <p:nvSpPr>
          <p:cNvPr id="5" name="Slide Number Placeholder 4" hidden="1"/>
          <p:cNvSpPr>
            <a:spLocks noGrp="1"/>
          </p:cNvSpPr>
          <p:nvPr>
            <p:ph type="sldNum" sz="quarter" idx="12"/>
          </p:nvPr>
        </p:nvSpPr>
        <p:spPr/>
        <p:txBody>
          <a:bodyPr/>
          <a:lstStyle/>
          <a:p>
            <a:fld id="{795CB276-6E70-4686-A9F0-F69CF545DE7D}" type="slidenum">
              <a:rPr lang="en-US" smtClean="0"/>
              <a:pPr/>
              <a:t>‹#›</a:t>
            </a:fld>
            <a:endParaRPr lang="en-US" dirty="0"/>
          </a:p>
        </p:txBody>
      </p:sp>
      <p:sp>
        <p:nvSpPr>
          <p:cNvPr id="2" name="Title 1"/>
          <p:cNvSpPr>
            <a:spLocks noGrp="1"/>
          </p:cNvSpPr>
          <p:nvPr>
            <p:ph type="title" hasCustomPrompt="1"/>
          </p:nvPr>
        </p:nvSpPr>
        <p:spPr>
          <a:xfrm>
            <a:off x="685800" y="2099925"/>
            <a:ext cx="10817352" cy="1693862"/>
          </a:xfrm>
        </p:spPr>
        <p:txBody>
          <a:bodyPr anchor="b"/>
          <a:lstStyle>
            <a:lvl1pPr>
              <a:defRPr/>
            </a:lvl1pPr>
          </a:lstStyle>
          <a:p>
            <a:r>
              <a:rPr lang="en-US" dirty="0"/>
              <a:t>Cover with image: Title here</a:t>
            </a:r>
          </a:p>
        </p:txBody>
      </p:sp>
      <p:sp>
        <p:nvSpPr>
          <p:cNvPr id="10" name="Text Placeholder 9"/>
          <p:cNvSpPr>
            <a:spLocks noGrp="1"/>
          </p:cNvSpPr>
          <p:nvPr>
            <p:ph type="body" sz="quarter" idx="13" hasCustomPrompt="1"/>
          </p:nvPr>
        </p:nvSpPr>
        <p:spPr>
          <a:xfrm>
            <a:off x="685800" y="3959124"/>
            <a:ext cx="10817225" cy="369887"/>
          </a:xfrm>
        </p:spPr>
        <p:txBody>
          <a:bodyPr/>
          <a:lstStyle>
            <a:lvl1pPr>
              <a:defRPr sz="2200"/>
            </a:lvl1pPr>
            <a:lvl2pPr marL="0" indent="0">
              <a:buNone/>
              <a:defRPr/>
            </a:lvl2pPr>
          </a:lstStyle>
          <a:p>
            <a:pPr lvl="0"/>
            <a:r>
              <a:rPr lang="en-US" dirty="0"/>
              <a:t>Subtitle for deck goes here</a:t>
            </a:r>
          </a:p>
          <a:p>
            <a:pPr lvl="1"/>
            <a:endParaRPr lang="en-US" dirty="0"/>
          </a:p>
        </p:txBody>
      </p:sp>
    </p:spTree>
    <p:extLst>
      <p:ext uri="{BB962C8B-B14F-4D97-AF65-F5344CB8AC3E}">
        <p14:creationId xmlns:p14="http://schemas.microsoft.com/office/powerpoint/2010/main" val="26127977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6" name="Subtitle 6" hidden="1">
            <a:extLst>
              <a:ext uri="{FF2B5EF4-FFF2-40B4-BE49-F238E27FC236}">
                <a16:creationId xmlns:a16="http://schemas.microsoft.com/office/drawing/2014/main" id="{4785FFD3-F32B-2F1B-8D3F-C6B4E69F2742}"/>
              </a:ext>
            </a:extLst>
          </p:cNvPr>
          <p:cNvSpPr txBox="1">
            <a:spLocks/>
          </p:cNvSpPr>
          <p:nvPr userDrawn="1"/>
        </p:nvSpPr>
        <p:spPr>
          <a:xfrm>
            <a:off x="926108" y="1159237"/>
            <a:ext cx="6084293" cy="4210383"/>
          </a:xfrm>
          <a:prstGeom prst="rect">
            <a:avLst/>
          </a:prstGeom>
        </p:spPr>
        <p:txBody>
          <a:bodyPr vert="horz" lIns="0" tIns="0" rIns="0" bIns="0" rtlCol="0" anchor="t">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600" b="0" i="0" kern="1200" baseline="0">
                <a:solidFill>
                  <a:schemeClr val="tx1"/>
                </a:solidFill>
                <a:latin typeface="Architype Light" panose="02010303040101060103" pitchFamily="2" charset="77"/>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b="0" i="0" kern="1200">
                <a:solidFill>
                  <a:schemeClr val="tx1"/>
                </a:solidFill>
                <a:latin typeface="Architype Light" panose="02010303040101060103" pitchFamily="2" charset="77"/>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b="0" i="0" kern="1200">
                <a:solidFill>
                  <a:schemeClr val="tx1"/>
                </a:solidFill>
                <a:latin typeface="Architype Light" panose="02010303040101060103" pitchFamily="2" charset="77"/>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b="0" i="0" kern="1200">
                <a:solidFill>
                  <a:schemeClr val="tx1"/>
                </a:solidFill>
                <a:latin typeface="Architype Light" panose="02010303040101060103" pitchFamily="2" charset="77"/>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b="0" i="0" kern="1200">
                <a:solidFill>
                  <a:schemeClr val="tx1"/>
                </a:solidFill>
                <a:latin typeface="Architype Light" panose="02010303040101060103"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chemeClr val="tx1"/>
                </a:solidFill>
                <a:effectLst/>
                <a:uLnTx/>
                <a:uFillTx/>
                <a:latin typeface="Architype Bold" panose="02010303040101060103" pitchFamily="2" charset="77"/>
                <a:ea typeface="Calibri" panose="020F0502020204030204" pitchFamily="34" charset="0"/>
                <a:cs typeface="Times New Roman"/>
              </a:rPr>
              <a:t>Add your quote here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chemeClr val="tx1"/>
                </a:solidFill>
                <a:effectLst/>
                <a:uLnTx/>
                <a:uFillTx/>
                <a:latin typeface="Architype Bold" panose="02010303040101060103" pitchFamily="2" charset="77"/>
                <a:ea typeface="Calibri" panose="020F0502020204030204" pitchFamily="34" charset="0"/>
                <a:cs typeface="Times New Roman"/>
              </a:rPr>
              <a:t>Lorem ipsum Lorem ipsum Lorem ipsum lorem ipsum </a:t>
            </a:r>
            <a:r>
              <a:rPr kumimoji="0" lang="en-US" sz="2800" b="1" i="1" u="none" strike="noStrike" kern="1200" cap="none" spc="0" normalizeH="0" baseline="0" noProof="0" dirty="0" err="1">
                <a:ln>
                  <a:noFill/>
                </a:ln>
                <a:solidFill>
                  <a:schemeClr val="tx1"/>
                </a:solidFill>
                <a:effectLst/>
                <a:uLnTx/>
                <a:uFillTx/>
                <a:latin typeface="Architype Bold" panose="02010303040101060103" pitchFamily="2" charset="77"/>
                <a:ea typeface="Calibri" panose="020F0502020204030204" pitchFamily="34" charset="0"/>
                <a:cs typeface="Times New Roman"/>
              </a:rPr>
              <a:t>orem</a:t>
            </a:r>
            <a:r>
              <a:rPr kumimoji="0" lang="en-US" sz="2800" b="1" i="1" u="none" strike="noStrike" kern="1200" cap="none" spc="0" normalizeH="0" baseline="0" noProof="0" dirty="0">
                <a:ln>
                  <a:noFill/>
                </a:ln>
                <a:solidFill>
                  <a:schemeClr val="tx1"/>
                </a:solidFill>
                <a:effectLst/>
                <a:uLnTx/>
                <a:uFillTx/>
                <a:latin typeface="Architype Bold" panose="02010303040101060103" pitchFamily="2" charset="77"/>
                <a:ea typeface="Calibri" panose="020F0502020204030204" pitchFamily="34" charset="0"/>
                <a:cs typeface="Times New Roman"/>
              </a:rPr>
              <a:t> ipsum  </a:t>
            </a:r>
            <a:r>
              <a:rPr kumimoji="0" lang="en-US" sz="2800" b="1" i="1" u="none" strike="noStrike" kern="1200" cap="none" spc="0" normalizeH="0" baseline="0" noProof="0" dirty="0" err="1">
                <a:ln>
                  <a:noFill/>
                </a:ln>
                <a:solidFill>
                  <a:schemeClr val="tx1"/>
                </a:solidFill>
                <a:effectLst/>
                <a:uLnTx/>
                <a:uFillTx/>
                <a:latin typeface="Architype Bold" panose="02010303040101060103" pitchFamily="2" charset="77"/>
                <a:ea typeface="Calibri" panose="020F0502020204030204" pitchFamily="34" charset="0"/>
                <a:cs typeface="Times New Roman"/>
              </a:rPr>
              <a:t>orem</a:t>
            </a:r>
            <a:r>
              <a:rPr kumimoji="0" lang="en-US" sz="2800" b="1" i="1" u="none" strike="noStrike" kern="1200" cap="none" spc="0" normalizeH="0" baseline="0" noProof="0" dirty="0">
                <a:ln>
                  <a:noFill/>
                </a:ln>
                <a:solidFill>
                  <a:schemeClr val="tx1"/>
                </a:solidFill>
                <a:effectLst/>
                <a:uLnTx/>
                <a:uFillTx/>
                <a:latin typeface="Architype Bold" panose="02010303040101060103" pitchFamily="2" charset="77"/>
                <a:ea typeface="Calibri" panose="020F0502020204030204" pitchFamily="34" charset="0"/>
                <a:cs typeface="Times New Roman"/>
              </a:rPr>
              <a:t> ipsum Lorem ipsum Lorem ipsum  lorem ipsum Lorem ipsum Lorem ipsum Lorem ipsum</a:t>
            </a:r>
          </a:p>
          <a:p>
            <a:pPr marL="0" marR="0" lvl="0" indent="0" algn="l" defTabSz="914400" rtl="0" eaLnBrk="1" fontAlgn="auto" latinLnBrk="0" hangingPunct="1">
              <a:lnSpc>
                <a:spcPct val="75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dirty="0">
              <a:ln>
                <a:noFill/>
              </a:ln>
              <a:solidFill>
                <a:schemeClr val="tx1"/>
              </a:solidFill>
              <a:effectLst/>
              <a:uLnTx/>
              <a:uFillTx/>
              <a:latin typeface="Architype Bold" panose="02010303040101060103"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75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Architype Bold"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Architype Bold"/>
                <a:ea typeface="Calibri" panose="020F0502020204030204" pitchFamily="34" charset="0"/>
                <a:cs typeface="Times New Roman"/>
              </a:rPr>
              <a:t>— Name, title, organization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Architype Light" panose="02010303040101060103" pitchFamily="2" charset="77"/>
              <a:ea typeface="+mn-ea"/>
              <a:cs typeface="+mn-cs"/>
            </a:endParaRPr>
          </a:p>
        </p:txBody>
      </p:sp>
      <p:pic>
        <p:nvPicPr>
          <p:cNvPr id="11" name="Picture 10">
            <a:extLst>
              <a:ext uri="{FF2B5EF4-FFF2-40B4-BE49-F238E27FC236}">
                <a16:creationId xmlns:a16="http://schemas.microsoft.com/office/drawing/2014/main" id="{8B7C9D20-5080-73CE-ACE9-0153F60133F9}"/>
              </a:ext>
            </a:extLst>
          </p:cNvPr>
          <p:cNvPicPr>
            <a:picLocks noChangeAspect="1"/>
          </p:cNvPicPr>
          <p:nvPr userDrawn="1"/>
        </p:nvPicPr>
        <p:blipFill>
          <a:blip r:embed="rId2"/>
          <a:stretch>
            <a:fillRect/>
          </a:stretch>
        </p:blipFill>
        <p:spPr>
          <a:xfrm>
            <a:off x="0" y="6701742"/>
            <a:ext cx="12192001" cy="156258"/>
          </a:xfrm>
          <a:prstGeom prst="rect">
            <a:avLst/>
          </a:prstGeom>
        </p:spPr>
      </p:pic>
      <p:sp>
        <p:nvSpPr>
          <p:cNvPr id="2" name="Date Placeholder 3">
            <a:extLst>
              <a:ext uri="{FF2B5EF4-FFF2-40B4-BE49-F238E27FC236}">
                <a16:creationId xmlns:a16="http://schemas.microsoft.com/office/drawing/2014/main" id="{BD04766A-58C6-AE87-96D5-49743EC9BFF9}"/>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a:p>
        </p:txBody>
      </p:sp>
      <p:sp>
        <p:nvSpPr>
          <p:cNvPr id="3" name="Footer Placeholder 4">
            <a:extLst>
              <a:ext uri="{FF2B5EF4-FFF2-40B4-BE49-F238E27FC236}">
                <a16:creationId xmlns:a16="http://schemas.microsoft.com/office/drawing/2014/main" id="{37AFA1E0-78E5-88BF-D591-FD907F9EE277}"/>
              </a:ext>
            </a:extLst>
          </p:cNvPr>
          <p:cNvSpPr>
            <a:spLocks noGrp="1"/>
          </p:cNvSpPr>
          <p:nvPr>
            <p:ph type="ftr" sz="quarter" idx="11"/>
          </p:nvPr>
        </p:nvSpPr>
        <p:spPr>
          <a:xfrm>
            <a:off x="4038600" y="6356350"/>
            <a:ext cx="4114800" cy="242431"/>
          </a:xfrm>
        </p:spPr>
        <p:txBody>
          <a:bodyPr/>
          <a:lstStyle/>
          <a:p>
            <a:endParaRPr lang="en-US"/>
          </a:p>
        </p:txBody>
      </p:sp>
      <p:sp>
        <p:nvSpPr>
          <p:cNvPr id="4" name="Slide Number Placeholder 5">
            <a:extLst>
              <a:ext uri="{FF2B5EF4-FFF2-40B4-BE49-F238E27FC236}">
                <a16:creationId xmlns:a16="http://schemas.microsoft.com/office/drawing/2014/main" id="{1F98527D-E829-47E7-24A8-77B4B557FE6C}"/>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a:p>
        </p:txBody>
      </p:sp>
      <p:sp>
        <p:nvSpPr>
          <p:cNvPr id="12" name="Text Placeholder 11">
            <a:extLst>
              <a:ext uri="{FF2B5EF4-FFF2-40B4-BE49-F238E27FC236}">
                <a16:creationId xmlns:a16="http://schemas.microsoft.com/office/drawing/2014/main" id="{47EE1B04-D29A-EC28-28E9-CA0391DC5F5E}"/>
              </a:ext>
            </a:extLst>
          </p:cNvPr>
          <p:cNvSpPr>
            <a:spLocks noGrp="1"/>
          </p:cNvSpPr>
          <p:nvPr>
            <p:ph type="body" sz="quarter" idx="14" hasCustomPrompt="1"/>
          </p:nvPr>
        </p:nvSpPr>
        <p:spPr>
          <a:xfrm>
            <a:off x="435346" y="1042292"/>
            <a:ext cx="1335151" cy="446088"/>
          </a:xfrm>
        </p:spPr>
        <p:txBody>
          <a:bodyPr/>
          <a:lstStyle>
            <a:lvl1pPr>
              <a:lnSpc>
                <a:spcPct val="100000"/>
              </a:lnSpc>
              <a:defRPr sz="7200" b="1" i="0">
                <a:latin typeface="Architype Bold" panose="02010303040101060103" pitchFamily="2" charset="77"/>
              </a:defRPr>
            </a:lvl1pPr>
            <a:lvl2pPr>
              <a:defRPr sz="7200" b="1" i="0">
                <a:latin typeface="Architype Bold" panose="02010303040101060103" pitchFamily="2" charset="77"/>
              </a:defRPr>
            </a:lvl2pPr>
            <a:lvl3pPr>
              <a:defRPr sz="7200" b="1" i="0">
                <a:latin typeface="Architype Bold" panose="02010303040101060103" pitchFamily="2" charset="77"/>
              </a:defRPr>
            </a:lvl3pPr>
            <a:lvl4pPr>
              <a:defRPr sz="7200" b="1" i="0">
                <a:latin typeface="Architype Bold" panose="02010303040101060103" pitchFamily="2" charset="77"/>
              </a:defRPr>
            </a:lvl4pPr>
            <a:lvl5pPr>
              <a:defRPr sz="7200" b="1" i="0">
                <a:latin typeface="Architype Bold" panose="02010303040101060103" pitchFamily="2" charset="77"/>
              </a:defRPr>
            </a:lvl5pPr>
          </a:lstStyle>
          <a:p>
            <a:pPr lvl="0"/>
            <a:r>
              <a:rPr lang="en-US"/>
              <a:t>“</a:t>
            </a:r>
          </a:p>
        </p:txBody>
      </p:sp>
      <p:sp>
        <p:nvSpPr>
          <p:cNvPr id="13" name="Text Placeholder 11">
            <a:extLst>
              <a:ext uri="{FF2B5EF4-FFF2-40B4-BE49-F238E27FC236}">
                <a16:creationId xmlns:a16="http://schemas.microsoft.com/office/drawing/2014/main" id="{34A5DC0E-9F3C-2D7A-8564-912989F6C65A}"/>
              </a:ext>
            </a:extLst>
          </p:cNvPr>
          <p:cNvSpPr>
            <a:spLocks noGrp="1"/>
          </p:cNvSpPr>
          <p:nvPr>
            <p:ph type="body" sz="quarter" idx="15" hasCustomPrompt="1"/>
          </p:nvPr>
        </p:nvSpPr>
        <p:spPr>
          <a:xfrm>
            <a:off x="5251016" y="5161755"/>
            <a:ext cx="1335151" cy="446088"/>
          </a:xfrm>
        </p:spPr>
        <p:txBody>
          <a:bodyPr/>
          <a:lstStyle>
            <a:lvl1pPr>
              <a:lnSpc>
                <a:spcPct val="100000"/>
              </a:lnSpc>
              <a:defRPr sz="7200" b="1" i="0">
                <a:latin typeface="Architype Bold" panose="02010303040101060103" pitchFamily="2" charset="77"/>
              </a:defRPr>
            </a:lvl1pPr>
            <a:lvl2pPr>
              <a:defRPr sz="7200" b="1" i="0">
                <a:latin typeface="Architype Bold" panose="02010303040101060103" pitchFamily="2" charset="77"/>
              </a:defRPr>
            </a:lvl2pPr>
            <a:lvl3pPr>
              <a:defRPr sz="7200" b="1" i="0">
                <a:latin typeface="Architype Bold" panose="02010303040101060103" pitchFamily="2" charset="77"/>
              </a:defRPr>
            </a:lvl3pPr>
            <a:lvl4pPr>
              <a:defRPr sz="7200" b="1" i="0">
                <a:latin typeface="Architype Bold" panose="02010303040101060103" pitchFamily="2" charset="77"/>
              </a:defRPr>
            </a:lvl4pPr>
            <a:lvl5pPr>
              <a:defRPr sz="7200" b="1" i="0">
                <a:latin typeface="Architype Bold" panose="02010303040101060103" pitchFamily="2" charset="77"/>
              </a:defRPr>
            </a:lvl5pPr>
          </a:lstStyle>
          <a:p>
            <a:pPr lvl="0"/>
            <a:r>
              <a:rPr lang="en-US"/>
              <a:t>”</a:t>
            </a:r>
          </a:p>
        </p:txBody>
      </p:sp>
      <p:sp>
        <p:nvSpPr>
          <p:cNvPr id="15" name="Text Placeholder 14">
            <a:extLst>
              <a:ext uri="{FF2B5EF4-FFF2-40B4-BE49-F238E27FC236}">
                <a16:creationId xmlns:a16="http://schemas.microsoft.com/office/drawing/2014/main" id="{272161B1-E1A4-DCF2-996A-FA87406820E6}"/>
              </a:ext>
            </a:extLst>
          </p:cNvPr>
          <p:cNvSpPr>
            <a:spLocks noGrp="1"/>
          </p:cNvSpPr>
          <p:nvPr>
            <p:ph type="body" sz="quarter" idx="16" hasCustomPrompt="1"/>
          </p:nvPr>
        </p:nvSpPr>
        <p:spPr>
          <a:xfrm>
            <a:off x="925513" y="5384799"/>
            <a:ext cx="3884612" cy="403225"/>
          </a:xfrm>
        </p:spPr>
        <p:txBody>
          <a:bodyPr/>
          <a:lstStyle>
            <a:lvl1pPr>
              <a:defRPr sz="2000" b="1" i="0">
                <a:latin typeface="Architype" panose="02010503040101060103" pitchFamily="50" charset="0"/>
              </a:defRPr>
            </a:lvl1pPr>
            <a:lvl2pPr marL="0" indent="0">
              <a:buNone/>
              <a:defRPr/>
            </a:lvl2pPr>
          </a:lstStyle>
          <a:p>
            <a:pPr lvl="0"/>
            <a:r>
              <a:rPr lang="en-US" dirty="0"/>
              <a:t>– Click to add name</a:t>
            </a:r>
          </a:p>
        </p:txBody>
      </p:sp>
      <p:sp>
        <p:nvSpPr>
          <p:cNvPr id="17" name="Text Placeholder 16">
            <a:extLst>
              <a:ext uri="{FF2B5EF4-FFF2-40B4-BE49-F238E27FC236}">
                <a16:creationId xmlns:a16="http://schemas.microsoft.com/office/drawing/2014/main" id="{6FD42916-ECA3-C7ED-3C78-FB76A2DD378E}"/>
              </a:ext>
            </a:extLst>
          </p:cNvPr>
          <p:cNvSpPr>
            <a:spLocks noGrp="1"/>
          </p:cNvSpPr>
          <p:nvPr>
            <p:ph type="body" sz="quarter" idx="17" hasCustomPrompt="1"/>
          </p:nvPr>
        </p:nvSpPr>
        <p:spPr>
          <a:xfrm>
            <a:off x="925513" y="1271588"/>
            <a:ext cx="5170487" cy="4013200"/>
          </a:xfrm>
        </p:spPr>
        <p:txBody>
          <a:bodyPr/>
          <a:lstStyle>
            <a:lvl1pPr>
              <a:defRPr sz="2800" b="1" i="1">
                <a:latin typeface="Architype" panose="02010503040101060103" pitchFamily="50" charset="0"/>
              </a:defRPr>
            </a:lvl1pPr>
            <a:lvl2pPr>
              <a:defRPr sz="2800" b="1" i="1">
                <a:latin typeface="Architype Bold" panose="02010303040101060103" pitchFamily="2" charset="77"/>
              </a:defRPr>
            </a:lvl2pPr>
          </a:lstStyle>
          <a:p>
            <a:pPr lvl="0"/>
            <a:r>
              <a:rPr lang="en-US" dirty="0"/>
              <a:t>Enter quote text here. Move quote marks to end of copy. </a:t>
            </a:r>
          </a:p>
          <a:p>
            <a:pPr lvl="1"/>
            <a:endParaRPr lang="en-US" dirty="0"/>
          </a:p>
        </p:txBody>
      </p:sp>
    </p:spTree>
    <p:extLst>
      <p:ext uri="{BB962C8B-B14F-4D97-AF65-F5344CB8AC3E}">
        <p14:creationId xmlns:p14="http://schemas.microsoft.com/office/powerpoint/2010/main" val="2603965733"/>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option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4E29FD-7CC5-1D09-0BE0-3621AB4711B1}"/>
              </a:ext>
            </a:extLst>
          </p:cNvPr>
          <p:cNvSpPr>
            <a:spLocks noGrp="1"/>
          </p:cNvSpPr>
          <p:nvPr>
            <p:ph type="dt" sz="half" idx="10"/>
          </p:nvPr>
        </p:nvSpPr>
        <p:spPr/>
        <p:txBody>
          <a:bodyPr/>
          <a:lstStyle>
            <a:lvl1pPr>
              <a:defRPr>
                <a:latin typeface="Architype" panose="02010503040101060103" pitchFamily="50" charset="0"/>
              </a:defRPr>
            </a:lvl1p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E2A3A627-4767-8164-C37E-1CAAE1EE5E5D}"/>
              </a:ext>
            </a:extLst>
          </p:cNvPr>
          <p:cNvSpPr>
            <a:spLocks noGrp="1"/>
          </p:cNvSpPr>
          <p:nvPr>
            <p:ph type="ftr" sz="quarter" idx="11"/>
          </p:nvPr>
        </p:nvSpPr>
        <p:spPr/>
        <p:txBody>
          <a:bodyPr/>
          <a:lstStyle>
            <a:lvl1pPr>
              <a:defRPr>
                <a:latin typeface="Architype" panose="02010503040101060103" pitchFamily="50" charset="0"/>
              </a:defRPr>
            </a:lvl1pPr>
          </a:lstStyle>
          <a:p>
            <a:endParaRPr lang="en-US" dirty="0"/>
          </a:p>
        </p:txBody>
      </p:sp>
      <p:sp>
        <p:nvSpPr>
          <p:cNvPr id="5" name="Slide Number Placeholder 4">
            <a:extLst>
              <a:ext uri="{FF2B5EF4-FFF2-40B4-BE49-F238E27FC236}">
                <a16:creationId xmlns:a16="http://schemas.microsoft.com/office/drawing/2014/main" id="{6455442D-105D-1494-1579-5FD12FE84F77}"/>
              </a:ext>
            </a:extLst>
          </p:cNvPr>
          <p:cNvSpPr>
            <a:spLocks noGrp="1"/>
          </p:cNvSpPr>
          <p:nvPr>
            <p:ph type="sldNum" sz="quarter" idx="12"/>
          </p:nvPr>
        </p:nvSpPr>
        <p:spPr/>
        <p:txBody>
          <a:bodyPr/>
          <a:lstStyle>
            <a:lvl1pPr>
              <a:defRPr>
                <a:latin typeface="Architype" panose="02010503040101060103" pitchFamily="50" charset="0"/>
              </a:defRPr>
            </a:lvl1pPr>
          </a:lstStyle>
          <a:p>
            <a:fld id="{795CB276-6E70-4686-A9F0-F69CF545DE7D}" type="slidenum">
              <a:rPr lang="en-US" smtClean="0"/>
              <a:pPr/>
              <a:t>‹#›</a:t>
            </a:fld>
            <a:endParaRPr lang="en-US" dirty="0"/>
          </a:p>
        </p:txBody>
      </p:sp>
      <p:sp>
        <p:nvSpPr>
          <p:cNvPr id="22" name="Rectangle 21" hidden="1">
            <a:extLst>
              <a:ext uri="{FF2B5EF4-FFF2-40B4-BE49-F238E27FC236}">
                <a16:creationId xmlns:a16="http://schemas.microsoft.com/office/drawing/2014/main" id="{519B5521-46DE-B39D-4643-7AA1BBDF23C9}"/>
              </a:ext>
            </a:extLst>
          </p:cNvPr>
          <p:cNvSpPr/>
          <p:nvPr userDrawn="1"/>
        </p:nvSpPr>
        <p:spPr>
          <a:xfrm>
            <a:off x="-24063" y="3390900"/>
            <a:ext cx="12216063"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83" name="Text Placeholder 2">
            <a:extLst>
              <a:ext uri="{FF2B5EF4-FFF2-40B4-BE49-F238E27FC236}">
                <a16:creationId xmlns:a16="http://schemas.microsoft.com/office/drawing/2014/main" id="{5E462D31-F678-1F55-2A0B-B146239209E5}"/>
              </a:ext>
            </a:extLst>
          </p:cNvPr>
          <p:cNvSpPr>
            <a:spLocks noGrp="1"/>
          </p:cNvSpPr>
          <p:nvPr>
            <p:ph type="body" idx="1" hasCustomPrompt="1"/>
          </p:nvPr>
        </p:nvSpPr>
        <p:spPr>
          <a:xfrm>
            <a:off x="685338" y="3017520"/>
            <a:ext cx="1993392" cy="557784"/>
          </a:xfrm>
          <a:solidFill>
            <a:schemeClr val="bg1"/>
          </a:solidFill>
          <a:ln>
            <a:noFill/>
          </a:ln>
        </p:spPr>
        <p:txBody>
          <a:bodyPr lIns="0" tIns="0" rIns="0" bIns="0" anchor="ctr">
            <a:noAutofit/>
          </a:bodyPr>
          <a:lstStyle>
            <a:lvl1pPr marL="0" indent="0" algn="ctr">
              <a:lnSpc>
                <a:spcPct val="100000"/>
              </a:lnSpc>
              <a:spcBef>
                <a:spcPts val="0"/>
              </a:spcBef>
              <a:buNone/>
              <a:defRPr sz="1600" b="1" cap="all" spc="0" baseline="0">
                <a:solidFill>
                  <a:schemeClr val="tx1"/>
                </a:solidFill>
                <a:latin typeface="Architype" panose="02010503040101060103" pitchFamily="50"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84" name="Text Placeholder 4">
            <a:extLst>
              <a:ext uri="{FF2B5EF4-FFF2-40B4-BE49-F238E27FC236}">
                <a16:creationId xmlns:a16="http://schemas.microsoft.com/office/drawing/2014/main" id="{D51B71D6-2311-1F3B-D54D-B9B48BD29596}"/>
              </a:ext>
            </a:extLst>
          </p:cNvPr>
          <p:cNvSpPr>
            <a:spLocks noGrp="1"/>
          </p:cNvSpPr>
          <p:nvPr>
            <p:ph type="body" sz="quarter" idx="3" hasCustomPrompt="1"/>
          </p:nvPr>
        </p:nvSpPr>
        <p:spPr>
          <a:xfrm>
            <a:off x="2900911" y="3017520"/>
            <a:ext cx="1993392" cy="557784"/>
          </a:xfrm>
          <a:solidFill>
            <a:schemeClr val="bg1"/>
          </a:solidFill>
          <a:ln>
            <a:noFill/>
          </a:ln>
        </p:spPr>
        <p:txBody>
          <a:bodyPr lIns="0" tIns="0" rIns="0" bIns="0" anchor="ctr">
            <a:noAutofit/>
          </a:bodyPr>
          <a:lstStyle>
            <a:lvl1pPr marL="0" indent="0" algn="ctr">
              <a:lnSpc>
                <a:spcPct val="100000"/>
              </a:lnSpc>
              <a:spcBef>
                <a:spcPts val="0"/>
              </a:spcBef>
              <a:buNone/>
              <a:defRPr sz="1600" b="0" cap="all" spc="0" baseline="0">
                <a:solidFill>
                  <a:schemeClr val="tx1"/>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85" name="Text Placeholder 4">
            <a:extLst>
              <a:ext uri="{FF2B5EF4-FFF2-40B4-BE49-F238E27FC236}">
                <a16:creationId xmlns:a16="http://schemas.microsoft.com/office/drawing/2014/main" id="{5CE31E68-D095-B3EE-BFC0-F08240F0E498}"/>
              </a:ext>
            </a:extLst>
          </p:cNvPr>
          <p:cNvSpPr>
            <a:spLocks noGrp="1"/>
          </p:cNvSpPr>
          <p:nvPr>
            <p:ph type="body" sz="quarter" idx="13" hasCustomPrompt="1"/>
          </p:nvPr>
        </p:nvSpPr>
        <p:spPr>
          <a:xfrm>
            <a:off x="5116484" y="3017520"/>
            <a:ext cx="1993392" cy="557784"/>
          </a:xfrm>
          <a:solidFill>
            <a:schemeClr val="bg1"/>
          </a:solidFill>
          <a:ln>
            <a:noFill/>
          </a:ln>
        </p:spPr>
        <p:txBody>
          <a:bodyPr lIns="0" tIns="0" rIns="0" bIns="0" anchor="ctr">
            <a:noAutofit/>
          </a:bodyPr>
          <a:lstStyle>
            <a:lvl1pPr marL="0" indent="0" algn="ctr">
              <a:lnSpc>
                <a:spcPct val="100000"/>
              </a:lnSpc>
              <a:spcBef>
                <a:spcPts val="0"/>
              </a:spcBef>
              <a:buNone/>
              <a:defRPr sz="1600" b="0" cap="all" spc="0" baseline="0">
                <a:solidFill>
                  <a:schemeClr val="tx1"/>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86" name="Text Placeholder 4">
            <a:extLst>
              <a:ext uri="{FF2B5EF4-FFF2-40B4-BE49-F238E27FC236}">
                <a16:creationId xmlns:a16="http://schemas.microsoft.com/office/drawing/2014/main" id="{7294D9A3-34D1-01AF-7C6A-84B39CA08ACE}"/>
              </a:ext>
            </a:extLst>
          </p:cNvPr>
          <p:cNvSpPr>
            <a:spLocks noGrp="1"/>
          </p:cNvSpPr>
          <p:nvPr>
            <p:ph type="body" sz="quarter" idx="15" hasCustomPrompt="1"/>
          </p:nvPr>
        </p:nvSpPr>
        <p:spPr>
          <a:xfrm>
            <a:off x="7332057" y="3017520"/>
            <a:ext cx="1993392" cy="557784"/>
          </a:xfrm>
          <a:solidFill>
            <a:schemeClr val="bg1"/>
          </a:solidFill>
          <a:ln>
            <a:noFill/>
          </a:ln>
        </p:spPr>
        <p:txBody>
          <a:bodyPr lIns="0" tIns="0" rIns="0" bIns="0" anchor="ctr">
            <a:noAutofit/>
          </a:bodyPr>
          <a:lstStyle>
            <a:lvl1pPr marL="0" indent="0" algn="ctr">
              <a:lnSpc>
                <a:spcPct val="100000"/>
              </a:lnSpc>
              <a:spcBef>
                <a:spcPts val="0"/>
              </a:spcBef>
              <a:buNone/>
              <a:defRPr sz="1600" b="0" cap="all" spc="0" baseline="0">
                <a:solidFill>
                  <a:schemeClr val="tx1"/>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87" name="Text Placeholder 4">
            <a:extLst>
              <a:ext uri="{FF2B5EF4-FFF2-40B4-BE49-F238E27FC236}">
                <a16:creationId xmlns:a16="http://schemas.microsoft.com/office/drawing/2014/main" id="{54A476F7-8FEE-C123-9569-F154C6D54682}"/>
              </a:ext>
            </a:extLst>
          </p:cNvPr>
          <p:cNvSpPr>
            <a:spLocks noGrp="1"/>
          </p:cNvSpPr>
          <p:nvPr>
            <p:ph type="body" sz="quarter" idx="17" hasCustomPrompt="1"/>
          </p:nvPr>
        </p:nvSpPr>
        <p:spPr>
          <a:xfrm>
            <a:off x="9547629" y="3017520"/>
            <a:ext cx="1993392" cy="557784"/>
          </a:xfrm>
          <a:solidFill>
            <a:schemeClr val="bg1"/>
          </a:solidFill>
          <a:ln>
            <a:noFill/>
          </a:ln>
        </p:spPr>
        <p:txBody>
          <a:bodyPr lIns="0" tIns="0" rIns="0" bIns="0" anchor="ctr">
            <a:noAutofit/>
          </a:bodyPr>
          <a:lstStyle>
            <a:lvl1pPr marL="0" indent="0" algn="ctr">
              <a:lnSpc>
                <a:spcPct val="100000"/>
              </a:lnSpc>
              <a:spcBef>
                <a:spcPts val="0"/>
              </a:spcBef>
              <a:buNone/>
              <a:defRPr sz="1600" b="0" cap="all" spc="0" baseline="0">
                <a:solidFill>
                  <a:schemeClr val="tx1"/>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88" name="Text Placeholder 51">
            <a:extLst>
              <a:ext uri="{FF2B5EF4-FFF2-40B4-BE49-F238E27FC236}">
                <a16:creationId xmlns:a16="http://schemas.microsoft.com/office/drawing/2014/main" id="{0A78996D-2B84-8DA3-3427-C629B01C53B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solidFill>
                  <a:schemeClr val="tx1"/>
                </a:solidFill>
                <a:latin typeface="+mn-lt"/>
              </a:defRPr>
            </a:lvl1pPr>
          </a:lstStyle>
          <a:p>
            <a:pPr lvl="0"/>
            <a:r>
              <a:rPr lang="en-US"/>
              <a:t>Click to edit Master text styles</a:t>
            </a:r>
          </a:p>
        </p:txBody>
      </p:sp>
      <p:sp>
        <p:nvSpPr>
          <p:cNvPr id="89" name="Text Placeholder 51">
            <a:extLst>
              <a:ext uri="{FF2B5EF4-FFF2-40B4-BE49-F238E27FC236}">
                <a16:creationId xmlns:a16="http://schemas.microsoft.com/office/drawing/2014/main" id="{064181FC-314C-A4B7-F216-CD676D5FB711}"/>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solidFill>
                  <a:schemeClr val="tx1"/>
                </a:solidFill>
                <a:latin typeface="+mn-lt"/>
              </a:defRPr>
            </a:lvl1pPr>
          </a:lstStyle>
          <a:p>
            <a:pPr lvl="0"/>
            <a:r>
              <a:rPr lang="en-US"/>
              <a:t>Click to edit Master text styles</a:t>
            </a:r>
          </a:p>
        </p:txBody>
      </p:sp>
      <p:sp>
        <p:nvSpPr>
          <p:cNvPr id="90" name="Text Placeholder 51">
            <a:extLst>
              <a:ext uri="{FF2B5EF4-FFF2-40B4-BE49-F238E27FC236}">
                <a16:creationId xmlns:a16="http://schemas.microsoft.com/office/drawing/2014/main" id="{3E1231D7-8C75-1223-B385-3F31EAE41EBB}"/>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solidFill>
                  <a:schemeClr val="tx1"/>
                </a:solidFill>
                <a:latin typeface="+mn-lt"/>
              </a:defRPr>
            </a:lvl1pPr>
          </a:lstStyle>
          <a:p>
            <a:pPr lvl="0"/>
            <a:r>
              <a:rPr lang="en-US"/>
              <a:t>Click to edit Master text styles</a:t>
            </a:r>
          </a:p>
        </p:txBody>
      </p:sp>
      <p:sp>
        <p:nvSpPr>
          <p:cNvPr id="91" name="Text Placeholder 51">
            <a:extLst>
              <a:ext uri="{FF2B5EF4-FFF2-40B4-BE49-F238E27FC236}">
                <a16:creationId xmlns:a16="http://schemas.microsoft.com/office/drawing/2014/main" id="{26C522F6-52E3-3FAC-2A0E-A295231DAC09}"/>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solidFill>
                  <a:schemeClr val="tx1"/>
                </a:solidFill>
                <a:latin typeface="+mn-lt"/>
              </a:defRPr>
            </a:lvl1pPr>
          </a:lstStyle>
          <a:p>
            <a:pPr lvl="0"/>
            <a:r>
              <a:rPr lang="en-US"/>
              <a:t>Click to edit Master text styles</a:t>
            </a:r>
          </a:p>
        </p:txBody>
      </p:sp>
      <p:sp>
        <p:nvSpPr>
          <p:cNvPr id="92" name="Text Placeholder 51">
            <a:extLst>
              <a:ext uri="{FF2B5EF4-FFF2-40B4-BE49-F238E27FC236}">
                <a16:creationId xmlns:a16="http://schemas.microsoft.com/office/drawing/2014/main" id="{0828F39A-0ED5-2290-45D1-D4A0F8E8DAC7}"/>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solidFill>
                  <a:schemeClr val="tx1"/>
                </a:solidFill>
                <a:latin typeface="Architype" panose="02010503040101060103" pitchFamily="50" charset="0"/>
              </a:defRPr>
            </a:lvl1pPr>
          </a:lstStyle>
          <a:p>
            <a:pPr lvl="0"/>
            <a:r>
              <a:rPr lang="en-US"/>
              <a:t>Click to edit Master text styles</a:t>
            </a:r>
          </a:p>
        </p:txBody>
      </p:sp>
      <p:cxnSp>
        <p:nvCxnSpPr>
          <p:cNvPr id="93" name="Straight Connector 92">
            <a:extLst>
              <a:ext uri="{FF2B5EF4-FFF2-40B4-BE49-F238E27FC236}">
                <a16:creationId xmlns:a16="http://schemas.microsoft.com/office/drawing/2014/main" id="{957AAE60-1B49-CDB7-0388-D9B88F8BF8AA}"/>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5" name="Rectangle 104" descr="Timeline marker">
            <a:extLst>
              <a:ext uri="{FF2B5EF4-FFF2-40B4-BE49-F238E27FC236}">
                <a16:creationId xmlns:a16="http://schemas.microsoft.com/office/drawing/2014/main" id="{DE65DEBD-CA33-CBB7-72C7-1EDD50978051}"/>
              </a:ext>
            </a:extLst>
          </p:cNvPr>
          <p:cNvSpPr/>
          <p:nvPr userDrawn="1"/>
        </p:nvSpPr>
        <p:spPr>
          <a:xfrm rot="16200000">
            <a:off x="1669440" y="4056839"/>
            <a:ext cx="81643" cy="261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descr="Timeline marker">
            <a:extLst>
              <a:ext uri="{FF2B5EF4-FFF2-40B4-BE49-F238E27FC236}">
                <a16:creationId xmlns:a16="http://schemas.microsoft.com/office/drawing/2014/main" id="{6E31F641-C0F7-FC93-1C92-8CA662663584}"/>
              </a:ext>
            </a:extLst>
          </p:cNvPr>
          <p:cNvSpPr/>
          <p:nvPr userDrawn="1"/>
        </p:nvSpPr>
        <p:spPr>
          <a:xfrm rot="16200000">
            <a:off x="3881150" y="4056839"/>
            <a:ext cx="81643" cy="261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descr="Timeline marker">
            <a:extLst>
              <a:ext uri="{FF2B5EF4-FFF2-40B4-BE49-F238E27FC236}">
                <a16:creationId xmlns:a16="http://schemas.microsoft.com/office/drawing/2014/main" id="{BC876FD2-AC28-A107-FDB0-E5AC67A6FBA4}"/>
              </a:ext>
            </a:extLst>
          </p:cNvPr>
          <p:cNvSpPr/>
          <p:nvPr userDrawn="1"/>
        </p:nvSpPr>
        <p:spPr>
          <a:xfrm rot="16200000">
            <a:off x="6045016" y="4056839"/>
            <a:ext cx="81643" cy="261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descr="Timeline marker">
            <a:extLst>
              <a:ext uri="{FF2B5EF4-FFF2-40B4-BE49-F238E27FC236}">
                <a16:creationId xmlns:a16="http://schemas.microsoft.com/office/drawing/2014/main" id="{21747950-9543-ACC0-9385-5397923AE38D}"/>
              </a:ext>
            </a:extLst>
          </p:cNvPr>
          <p:cNvSpPr/>
          <p:nvPr userDrawn="1"/>
        </p:nvSpPr>
        <p:spPr>
          <a:xfrm rot="16200000">
            <a:off x="8264631" y="4056839"/>
            <a:ext cx="81643" cy="261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descr="Timeline marker">
            <a:extLst>
              <a:ext uri="{FF2B5EF4-FFF2-40B4-BE49-F238E27FC236}">
                <a16:creationId xmlns:a16="http://schemas.microsoft.com/office/drawing/2014/main" id="{48EA6C3D-4483-3C46-3936-73B9381FACD1}"/>
              </a:ext>
            </a:extLst>
          </p:cNvPr>
          <p:cNvSpPr/>
          <p:nvPr userDrawn="1"/>
        </p:nvSpPr>
        <p:spPr>
          <a:xfrm rot="16200000">
            <a:off x="10475505" y="4056839"/>
            <a:ext cx="81643" cy="261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a:extLst>
              <a:ext uri="{FF2B5EF4-FFF2-40B4-BE49-F238E27FC236}">
                <a16:creationId xmlns:a16="http://schemas.microsoft.com/office/drawing/2014/main" id="{F1B57869-D6BC-8DBE-70B3-F038DE4B260F}"/>
              </a:ext>
            </a:extLst>
          </p:cNvPr>
          <p:cNvPicPr>
            <a:picLocks noChangeAspect="1"/>
          </p:cNvPicPr>
          <p:nvPr userDrawn="1"/>
        </p:nvPicPr>
        <p:blipFill>
          <a:blip r:embed="rId2"/>
          <a:stretch>
            <a:fillRect/>
          </a:stretch>
        </p:blipFill>
        <p:spPr>
          <a:xfrm>
            <a:off x="0" y="6701742"/>
            <a:ext cx="12192001" cy="156258"/>
          </a:xfrm>
          <a:prstGeom prst="rect">
            <a:avLst/>
          </a:prstGeom>
        </p:spPr>
      </p:pic>
      <p:sp>
        <p:nvSpPr>
          <p:cNvPr id="9" name="Title 1">
            <a:extLst>
              <a:ext uri="{FF2B5EF4-FFF2-40B4-BE49-F238E27FC236}">
                <a16:creationId xmlns:a16="http://schemas.microsoft.com/office/drawing/2014/main" id="{76F4451C-22DC-E16D-E878-D70E059A05B9}"/>
              </a:ext>
            </a:extLst>
          </p:cNvPr>
          <p:cNvSpPr>
            <a:spLocks noGrp="1"/>
          </p:cNvSpPr>
          <p:nvPr>
            <p:ph type="title" hasCustomPrompt="1"/>
          </p:nvPr>
        </p:nvSpPr>
        <p:spPr>
          <a:xfrm>
            <a:off x="685800" y="720191"/>
            <a:ext cx="10817352" cy="757518"/>
          </a:xfrm>
        </p:spPr>
        <p:txBody>
          <a:bodyPr/>
          <a:lstStyle>
            <a:lvl1pPr>
              <a:defRPr b="1">
                <a:latin typeface="Architype" panose="02010503040101060103" pitchFamily="50" charset="0"/>
              </a:defRPr>
            </a:lvl1pPr>
          </a:lstStyle>
          <a:p>
            <a:r>
              <a:rPr lang="en-US" dirty="0"/>
              <a:t>Timeline 1: Headline here</a:t>
            </a:r>
          </a:p>
        </p:txBody>
      </p:sp>
      <p:sp>
        <p:nvSpPr>
          <p:cNvPr id="10" name="Text Placeholder 4">
            <a:extLst>
              <a:ext uri="{FF2B5EF4-FFF2-40B4-BE49-F238E27FC236}">
                <a16:creationId xmlns:a16="http://schemas.microsoft.com/office/drawing/2014/main" id="{B16C4913-786F-B366-1020-90A94AE847AE}"/>
              </a:ext>
            </a:extLst>
          </p:cNvPr>
          <p:cNvSpPr>
            <a:spLocks noGrp="1"/>
          </p:cNvSpPr>
          <p:nvPr>
            <p:ph type="body" sz="quarter" idx="59"/>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1208480807"/>
      </p:ext>
    </p:extLst>
  </p:cSld>
  <p:clrMapOvr>
    <a:masterClrMapping/>
  </p:clrMapOvr>
  <p:extLst>
    <p:ext uri="{DCECCB84-F9BA-43D5-87BE-67443E8EF086}">
      <p15:sldGuideLst xmlns:p15="http://schemas.microsoft.com/office/powerpoint/2012/main">
        <p15:guide id="1" pos="432" userDrawn="1">
          <p15:clr>
            <a:srgbClr val="FBAE40"/>
          </p15:clr>
        </p15:guide>
        <p15:guide id="2" pos="72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2644697-DEC1-C159-ACE0-A77EB534771B}"/>
              </a:ext>
            </a:extLst>
          </p:cNvPr>
          <p:cNvSpPr>
            <a:spLocks noGrp="1"/>
          </p:cNvSpPr>
          <p:nvPr>
            <p:ph type="dt" sz="half" idx="10"/>
          </p:nvPr>
        </p:nvSpPr>
        <p:spPr/>
        <p:txBody>
          <a:bodyPr/>
          <a:lstStyle>
            <a:lvl1pPr>
              <a:defRPr>
                <a:latin typeface="Architype" panose="02010503040101060103" pitchFamily="50" charset="0"/>
              </a:defRPr>
            </a:lvl1p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A888A03E-7CF2-8977-8422-08DA7F256554}"/>
              </a:ext>
            </a:extLst>
          </p:cNvPr>
          <p:cNvSpPr>
            <a:spLocks noGrp="1"/>
          </p:cNvSpPr>
          <p:nvPr>
            <p:ph type="ftr" sz="quarter" idx="11"/>
          </p:nvPr>
        </p:nvSpPr>
        <p:spPr/>
        <p:txBody>
          <a:bodyPr/>
          <a:lstStyle>
            <a:lvl1pPr>
              <a:defRPr>
                <a:latin typeface="Architype" panose="02010503040101060103" pitchFamily="50" charset="0"/>
              </a:defRPr>
            </a:lvl1pPr>
          </a:lstStyle>
          <a:p>
            <a:endParaRPr lang="en-US" dirty="0"/>
          </a:p>
        </p:txBody>
      </p:sp>
      <p:sp>
        <p:nvSpPr>
          <p:cNvPr id="5" name="Slide Number Placeholder 4">
            <a:extLst>
              <a:ext uri="{FF2B5EF4-FFF2-40B4-BE49-F238E27FC236}">
                <a16:creationId xmlns:a16="http://schemas.microsoft.com/office/drawing/2014/main" id="{92256EE8-BE1C-4D48-E2F8-45F5E6312408}"/>
              </a:ext>
            </a:extLst>
          </p:cNvPr>
          <p:cNvSpPr>
            <a:spLocks noGrp="1"/>
          </p:cNvSpPr>
          <p:nvPr>
            <p:ph type="sldNum" sz="quarter" idx="12"/>
          </p:nvPr>
        </p:nvSpPr>
        <p:spPr/>
        <p:txBody>
          <a:bodyPr/>
          <a:lstStyle>
            <a:lvl1pPr>
              <a:defRPr>
                <a:latin typeface="Architype" panose="02010503040101060103" pitchFamily="50" charset="0"/>
              </a:defRPr>
            </a:lvl1pPr>
          </a:lstStyle>
          <a:p>
            <a:fld id="{795CB276-6E70-4686-A9F0-F69CF545DE7D}" type="slidenum">
              <a:rPr lang="en-US" smtClean="0"/>
              <a:pPr/>
              <a:t>‹#›</a:t>
            </a:fld>
            <a:endParaRPr lang="en-US" dirty="0"/>
          </a:p>
        </p:txBody>
      </p:sp>
      <p:sp>
        <p:nvSpPr>
          <p:cNvPr id="8" name="Text Placeholder Top 1">
            <a:extLst>
              <a:ext uri="{FF2B5EF4-FFF2-40B4-BE49-F238E27FC236}">
                <a16:creationId xmlns:a16="http://schemas.microsoft.com/office/drawing/2014/main" id="{624BF365-8CBB-B2D6-6F31-186B3097B5B9}"/>
              </a:ext>
            </a:extLst>
          </p:cNvPr>
          <p:cNvSpPr>
            <a:spLocks noGrp="1"/>
          </p:cNvSpPr>
          <p:nvPr>
            <p:ph type="body" sz="quarter" idx="34" hasCustomPrompt="1"/>
          </p:nvPr>
        </p:nvSpPr>
        <p:spPr>
          <a:xfrm>
            <a:off x="196596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9" name="Text Placeholder Top 2">
            <a:extLst>
              <a:ext uri="{FF2B5EF4-FFF2-40B4-BE49-F238E27FC236}">
                <a16:creationId xmlns:a16="http://schemas.microsoft.com/office/drawing/2014/main" id="{1DB616F0-6E89-90E3-2132-50D3C887F7D1}"/>
              </a:ext>
            </a:extLst>
          </p:cNvPr>
          <p:cNvSpPr>
            <a:spLocks noGrp="1"/>
          </p:cNvSpPr>
          <p:nvPr>
            <p:ph type="body" sz="quarter" idx="35" hasCustomPrompt="1"/>
          </p:nvPr>
        </p:nvSpPr>
        <p:spPr>
          <a:xfrm>
            <a:off x="275388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0" name="Text Placeholder top 3">
            <a:extLst>
              <a:ext uri="{FF2B5EF4-FFF2-40B4-BE49-F238E27FC236}">
                <a16:creationId xmlns:a16="http://schemas.microsoft.com/office/drawing/2014/main" id="{11A0DBEA-D236-0003-9A89-7B708D0B6ED6}"/>
              </a:ext>
            </a:extLst>
          </p:cNvPr>
          <p:cNvSpPr>
            <a:spLocks noGrp="1"/>
          </p:cNvSpPr>
          <p:nvPr>
            <p:ph type="body" sz="quarter" idx="36" hasCustomPrompt="1"/>
          </p:nvPr>
        </p:nvSpPr>
        <p:spPr>
          <a:xfrm>
            <a:off x="354180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1" name="Text Placeholder top 4">
            <a:extLst>
              <a:ext uri="{FF2B5EF4-FFF2-40B4-BE49-F238E27FC236}">
                <a16:creationId xmlns:a16="http://schemas.microsoft.com/office/drawing/2014/main" id="{F404D0D5-FEFE-B677-715F-D6E9C1FD2AE1}"/>
              </a:ext>
            </a:extLst>
          </p:cNvPr>
          <p:cNvSpPr>
            <a:spLocks noGrp="1"/>
          </p:cNvSpPr>
          <p:nvPr>
            <p:ph type="body" sz="quarter" idx="37" hasCustomPrompt="1"/>
          </p:nvPr>
        </p:nvSpPr>
        <p:spPr>
          <a:xfrm>
            <a:off x="432972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2" name="Text Placeholder top 5">
            <a:extLst>
              <a:ext uri="{FF2B5EF4-FFF2-40B4-BE49-F238E27FC236}">
                <a16:creationId xmlns:a16="http://schemas.microsoft.com/office/drawing/2014/main" id="{D1A04A57-1E26-DEB7-625B-CFBF335E5AC4}"/>
              </a:ext>
            </a:extLst>
          </p:cNvPr>
          <p:cNvSpPr>
            <a:spLocks noGrp="1"/>
          </p:cNvSpPr>
          <p:nvPr>
            <p:ph type="body" sz="quarter" idx="39" hasCustomPrompt="1"/>
          </p:nvPr>
        </p:nvSpPr>
        <p:spPr>
          <a:xfrm>
            <a:off x="511764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3" name="Text Placeholder top 6">
            <a:extLst>
              <a:ext uri="{FF2B5EF4-FFF2-40B4-BE49-F238E27FC236}">
                <a16:creationId xmlns:a16="http://schemas.microsoft.com/office/drawing/2014/main" id="{AE119003-F14A-6180-6A2A-6FDB9B74081A}"/>
              </a:ext>
            </a:extLst>
          </p:cNvPr>
          <p:cNvSpPr>
            <a:spLocks noGrp="1"/>
          </p:cNvSpPr>
          <p:nvPr>
            <p:ph type="body" sz="quarter" idx="40" hasCustomPrompt="1"/>
          </p:nvPr>
        </p:nvSpPr>
        <p:spPr>
          <a:xfrm>
            <a:off x="590556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4" name="Text Placeholder top 7">
            <a:extLst>
              <a:ext uri="{FF2B5EF4-FFF2-40B4-BE49-F238E27FC236}">
                <a16:creationId xmlns:a16="http://schemas.microsoft.com/office/drawing/2014/main" id="{CB7D281D-FA08-44E0-BCD4-8E0E635F77A7}"/>
              </a:ext>
            </a:extLst>
          </p:cNvPr>
          <p:cNvSpPr>
            <a:spLocks noGrp="1"/>
          </p:cNvSpPr>
          <p:nvPr>
            <p:ph type="body" sz="quarter" idx="41" hasCustomPrompt="1"/>
          </p:nvPr>
        </p:nvSpPr>
        <p:spPr>
          <a:xfrm>
            <a:off x="669348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5" name="Text Placeholder top 10">
            <a:extLst>
              <a:ext uri="{FF2B5EF4-FFF2-40B4-BE49-F238E27FC236}">
                <a16:creationId xmlns:a16="http://schemas.microsoft.com/office/drawing/2014/main" id="{B3B4BE6C-6C17-2894-D293-336C3469D226}"/>
              </a:ext>
            </a:extLst>
          </p:cNvPr>
          <p:cNvSpPr>
            <a:spLocks noGrp="1"/>
          </p:cNvSpPr>
          <p:nvPr>
            <p:ph type="body" sz="quarter" idx="42" hasCustomPrompt="1"/>
          </p:nvPr>
        </p:nvSpPr>
        <p:spPr>
          <a:xfrm>
            <a:off x="905724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6" name="Text Placeholder top ">
            <a:extLst>
              <a:ext uri="{FF2B5EF4-FFF2-40B4-BE49-F238E27FC236}">
                <a16:creationId xmlns:a16="http://schemas.microsoft.com/office/drawing/2014/main" id="{831D545A-1F68-2FCA-C2B5-4E39C2F96FD3}"/>
              </a:ext>
            </a:extLst>
          </p:cNvPr>
          <p:cNvSpPr>
            <a:spLocks noGrp="1"/>
          </p:cNvSpPr>
          <p:nvPr>
            <p:ph type="body" sz="quarter" idx="43" hasCustomPrompt="1"/>
          </p:nvPr>
        </p:nvSpPr>
        <p:spPr>
          <a:xfrm>
            <a:off x="748140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7" name="Text Placeholder top 9">
            <a:extLst>
              <a:ext uri="{FF2B5EF4-FFF2-40B4-BE49-F238E27FC236}">
                <a16:creationId xmlns:a16="http://schemas.microsoft.com/office/drawing/2014/main" id="{EC52F32A-BD92-4377-7F3A-7FBF50219187}"/>
              </a:ext>
            </a:extLst>
          </p:cNvPr>
          <p:cNvSpPr>
            <a:spLocks noGrp="1"/>
          </p:cNvSpPr>
          <p:nvPr>
            <p:ph type="body" sz="quarter" idx="44" hasCustomPrompt="1"/>
          </p:nvPr>
        </p:nvSpPr>
        <p:spPr>
          <a:xfrm>
            <a:off x="826932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8" name="Text Placeholder top 11">
            <a:extLst>
              <a:ext uri="{FF2B5EF4-FFF2-40B4-BE49-F238E27FC236}">
                <a16:creationId xmlns:a16="http://schemas.microsoft.com/office/drawing/2014/main" id="{6B87A161-00D4-EF86-8CD6-D595A34D80A7}"/>
              </a:ext>
            </a:extLst>
          </p:cNvPr>
          <p:cNvSpPr>
            <a:spLocks noGrp="1"/>
          </p:cNvSpPr>
          <p:nvPr>
            <p:ph type="body" sz="quarter" idx="45" hasCustomPrompt="1"/>
          </p:nvPr>
        </p:nvSpPr>
        <p:spPr>
          <a:xfrm>
            <a:off x="9845160"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19" name="Text Placeholder top 12">
            <a:extLst>
              <a:ext uri="{FF2B5EF4-FFF2-40B4-BE49-F238E27FC236}">
                <a16:creationId xmlns:a16="http://schemas.microsoft.com/office/drawing/2014/main" id="{912D186E-7DC8-D4B6-6873-1F7EAE16A3E1}"/>
              </a:ext>
            </a:extLst>
          </p:cNvPr>
          <p:cNvSpPr>
            <a:spLocks noGrp="1"/>
          </p:cNvSpPr>
          <p:nvPr>
            <p:ph type="body" sz="quarter" idx="46" hasCustomPrompt="1"/>
          </p:nvPr>
        </p:nvSpPr>
        <p:spPr>
          <a:xfrm>
            <a:off x="10633085" y="3570392"/>
            <a:ext cx="640080" cy="274320"/>
          </a:xfrm>
        </p:spPr>
        <p:txBody>
          <a:bodyPr>
            <a:noAutofit/>
          </a:bodyPr>
          <a:lstStyle>
            <a:lvl1pPr marL="0" indent="0" algn="ctr">
              <a:buNone/>
              <a:defRPr sz="1000" b="0" i="0">
                <a:solidFill>
                  <a:schemeClr val="tx1"/>
                </a:solidFill>
                <a:latin typeface="Architype" panose="02010503040101060103" pitchFamily="50" charset="0"/>
              </a:defRPr>
            </a:lvl1pPr>
          </a:lstStyle>
          <a:p>
            <a:pPr lvl="0"/>
            <a:r>
              <a:rPr lang="en-US" dirty="0"/>
              <a:t>MM</a:t>
            </a:r>
            <a:endParaRPr lang="en-ZA" dirty="0"/>
          </a:p>
        </p:txBody>
      </p:sp>
      <p:sp>
        <p:nvSpPr>
          <p:cNvPr id="20" name="Text Placeholder Bottom 1">
            <a:extLst>
              <a:ext uri="{FF2B5EF4-FFF2-40B4-BE49-F238E27FC236}">
                <a16:creationId xmlns:a16="http://schemas.microsoft.com/office/drawing/2014/main" id="{A5DB1A6C-BE77-7AEB-8063-5CEE05588BB3}"/>
              </a:ext>
            </a:extLst>
          </p:cNvPr>
          <p:cNvSpPr>
            <a:spLocks noGrp="1"/>
          </p:cNvSpPr>
          <p:nvPr>
            <p:ph type="body" sz="quarter" idx="47" hasCustomPrompt="1"/>
          </p:nvPr>
        </p:nvSpPr>
        <p:spPr>
          <a:xfrm>
            <a:off x="1969915"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1" name="Text Placeholder Bottom 2">
            <a:extLst>
              <a:ext uri="{FF2B5EF4-FFF2-40B4-BE49-F238E27FC236}">
                <a16:creationId xmlns:a16="http://schemas.microsoft.com/office/drawing/2014/main" id="{673141FB-99FA-B660-5638-138FAE682861}"/>
              </a:ext>
            </a:extLst>
          </p:cNvPr>
          <p:cNvSpPr>
            <a:spLocks noGrp="1"/>
          </p:cNvSpPr>
          <p:nvPr>
            <p:ph type="body" sz="quarter" idx="48" hasCustomPrompt="1"/>
          </p:nvPr>
        </p:nvSpPr>
        <p:spPr>
          <a:xfrm>
            <a:off x="2757602"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2" name="Text Placeholder Bottom 3">
            <a:extLst>
              <a:ext uri="{FF2B5EF4-FFF2-40B4-BE49-F238E27FC236}">
                <a16:creationId xmlns:a16="http://schemas.microsoft.com/office/drawing/2014/main" id="{1930F6AC-10A7-2F08-B672-A94D083BCFE6}"/>
              </a:ext>
            </a:extLst>
          </p:cNvPr>
          <p:cNvSpPr>
            <a:spLocks noGrp="1"/>
          </p:cNvSpPr>
          <p:nvPr>
            <p:ph type="body" sz="quarter" idx="49" hasCustomPrompt="1"/>
          </p:nvPr>
        </p:nvSpPr>
        <p:spPr>
          <a:xfrm>
            <a:off x="3545289"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3" name="Text Placeholder Bottom 4">
            <a:extLst>
              <a:ext uri="{FF2B5EF4-FFF2-40B4-BE49-F238E27FC236}">
                <a16:creationId xmlns:a16="http://schemas.microsoft.com/office/drawing/2014/main" id="{2D47B78C-A4FB-3DB3-EAA1-08BEA4AC1001}"/>
              </a:ext>
            </a:extLst>
          </p:cNvPr>
          <p:cNvSpPr>
            <a:spLocks noGrp="1"/>
          </p:cNvSpPr>
          <p:nvPr>
            <p:ph type="body" sz="quarter" idx="50" hasCustomPrompt="1"/>
          </p:nvPr>
        </p:nvSpPr>
        <p:spPr>
          <a:xfrm>
            <a:off x="4332976"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4" name="Text Placeholder Bottom 5">
            <a:extLst>
              <a:ext uri="{FF2B5EF4-FFF2-40B4-BE49-F238E27FC236}">
                <a16:creationId xmlns:a16="http://schemas.microsoft.com/office/drawing/2014/main" id="{288D3338-2B65-3AB6-BE4E-EF66A837706D}"/>
              </a:ext>
            </a:extLst>
          </p:cNvPr>
          <p:cNvSpPr>
            <a:spLocks noGrp="1"/>
          </p:cNvSpPr>
          <p:nvPr>
            <p:ph type="body" sz="quarter" idx="51" hasCustomPrompt="1"/>
          </p:nvPr>
        </p:nvSpPr>
        <p:spPr>
          <a:xfrm>
            <a:off x="5120663"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5" name="Text Placeholder Bottom 6">
            <a:extLst>
              <a:ext uri="{FF2B5EF4-FFF2-40B4-BE49-F238E27FC236}">
                <a16:creationId xmlns:a16="http://schemas.microsoft.com/office/drawing/2014/main" id="{F0703527-7E02-C969-4FBE-DC2900147D21}"/>
              </a:ext>
            </a:extLst>
          </p:cNvPr>
          <p:cNvSpPr>
            <a:spLocks noGrp="1"/>
          </p:cNvSpPr>
          <p:nvPr>
            <p:ph type="body" sz="quarter" idx="52" hasCustomPrompt="1"/>
          </p:nvPr>
        </p:nvSpPr>
        <p:spPr>
          <a:xfrm>
            <a:off x="5908350"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6" name="Text Placeholder Bottom 7">
            <a:extLst>
              <a:ext uri="{FF2B5EF4-FFF2-40B4-BE49-F238E27FC236}">
                <a16:creationId xmlns:a16="http://schemas.microsoft.com/office/drawing/2014/main" id="{F94FC094-8AD0-5BEB-A243-344DCFC5280E}"/>
              </a:ext>
            </a:extLst>
          </p:cNvPr>
          <p:cNvSpPr>
            <a:spLocks noGrp="1"/>
          </p:cNvSpPr>
          <p:nvPr>
            <p:ph type="body" sz="quarter" idx="53" hasCustomPrompt="1"/>
          </p:nvPr>
        </p:nvSpPr>
        <p:spPr>
          <a:xfrm>
            <a:off x="6696037"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7" name="Text Placeholder Bottom 10">
            <a:extLst>
              <a:ext uri="{FF2B5EF4-FFF2-40B4-BE49-F238E27FC236}">
                <a16:creationId xmlns:a16="http://schemas.microsoft.com/office/drawing/2014/main" id="{ECCEECBB-582A-E0D3-8139-CB9E8B14ABC9}"/>
              </a:ext>
            </a:extLst>
          </p:cNvPr>
          <p:cNvSpPr>
            <a:spLocks noGrp="1"/>
          </p:cNvSpPr>
          <p:nvPr>
            <p:ph type="body" sz="quarter" idx="54" hasCustomPrompt="1"/>
          </p:nvPr>
        </p:nvSpPr>
        <p:spPr>
          <a:xfrm>
            <a:off x="9059098"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8" name="Text Placeholder Bottom 8">
            <a:extLst>
              <a:ext uri="{FF2B5EF4-FFF2-40B4-BE49-F238E27FC236}">
                <a16:creationId xmlns:a16="http://schemas.microsoft.com/office/drawing/2014/main" id="{922C9E20-63D2-2DD7-44C2-36775D0DD9EA}"/>
              </a:ext>
            </a:extLst>
          </p:cNvPr>
          <p:cNvSpPr>
            <a:spLocks noGrp="1"/>
          </p:cNvSpPr>
          <p:nvPr>
            <p:ph type="body" sz="quarter" idx="55" hasCustomPrompt="1"/>
          </p:nvPr>
        </p:nvSpPr>
        <p:spPr>
          <a:xfrm>
            <a:off x="7483724"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29" name="Text Placeholder Bottom 9">
            <a:extLst>
              <a:ext uri="{FF2B5EF4-FFF2-40B4-BE49-F238E27FC236}">
                <a16:creationId xmlns:a16="http://schemas.microsoft.com/office/drawing/2014/main" id="{CD7A098A-B4F8-A78F-CE5B-A051E79A84C1}"/>
              </a:ext>
            </a:extLst>
          </p:cNvPr>
          <p:cNvSpPr>
            <a:spLocks noGrp="1"/>
          </p:cNvSpPr>
          <p:nvPr>
            <p:ph type="body" sz="quarter" idx="56" hasCustomPrompt="1"/>
          </p:nvPr>
        </p:nvSpPr>
        <p:spPr>
          <a:xfrm>
            <a:off x="8271411"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30" name="Text Placeholder Bottom 11">
            <a:extLst>
              <a:ext uri="{FF2B5EF4-FFF2-40B4-BE49-F238E27FC236}">
                <a16:creationId xmlns:a16="http://schemas.microsoft.com/office/drawing/2014/main" id="{4E14686B-550D-7381-BF45-50869F054893}"/>
              </a:ext>
            </a:extLst>
          </p:cNvPr>
          <p:cNvSpPr>
            <a:spLocks noGrp="1"/>
          </p:cNvSpPr>
          <p:nvPr>
            <p:ph type="body" sz="quarter" idx="57" hasCustomPrompt="1"/>
          </p:nvPr>
        </p:nvSpPr>
        <p:spPr>
          <a:xfrm>
            <a:off x="9846785"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sp>
        <p:nvSpPr>
          <p:cNvPr id="31" name="Text Placeholder Bottom 12">
            <a:extLst>
              <a:ext uri="{FF2B5EF4-FFF2-40B4-BE49-F238E27FC236}">
                <a16:creationId xmlns:a16="http://schemas.microsoft.com/office/drawing/2014/main" id="{4C9A0E80-6815-EAC3-C23A-B0C85C55082A}"/>
              </a:ext>
            </a:extLst>
          </p:cNvPr>
          <p:cNvSpPr>
            <a:spLocks noGrp="1"/>
          </p:cNvSpPr>
          <p:nvPr>
            <p:ph type="body" sz="quarter" idx="58" hasCustomPrompt="1"/>
          </p:nvPr>
        </p:nvSpPr>
        <p:spPr>
          <a:xfrm>
            <a:off x="10634472" y="4357456"/>
            <a:ext cx="640080" cy="274320"/>
          </a:xfrm>
        </p:spPr>
        <p:txBody>
          <a:bodyPr>
            <a:noAutofit/>
          </a:bodyPr>
          <a:lstStyle>
            <a:lvl1pPr marL="0" indent="0" algn="ctr">
              <a:buNone/>
              <a:defRPr sz="1000">
                <a:solidFill>
                  <a:schemeClr val="tx1"/>
                </a:solidFill>
                <a:latin typeface="Architype" panose="02010503040101060103" pitchFamily="50" charset="0"/>
              </a:defRPr>
            </a:lvl1pPr>
          </a:lstStyle>
          <a:p>
            <a:pPr lvl="0"/>
            <a:r>
              <a:rPr lang="en-US" dirty="0"/>
              <a:t>MM</a:t>
            </a:r>
            <a:endParaRPr lang="en-ZA" dirty="0"/>
          </a:p>
        </p:txBody>
      </p:sp>
      <p:cxnSp>
        <p:nvCxnSpPr>
          <p:cNvPr id="32" name="Straight Connector 31">
            <a:extLst>
              <a:ext uri="{FF2B5EF4-FFF2-40B4-BE49-F238E27FC236}">
                <a16:creationId xmlns:a16="http://schemas.microsoft.com/office/drawing/2014/main" id="{BDE8A77E-C454-B588-F8D6-4497DD4653B3}"/>
              </a:ext>
            </a:extLst>
          </p:cNvPr>
          <p:cNvCxnSpPr/>
          <p:nvPr userDrawn="1"/>
        </p:nvCxnSpPr>
        <p:spPr>
          <a:xfrm>
            <a:off x="940445" y="4069080"/>
            <a:ext cx="103327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84171EC-40CD-2C70-3045-AC67C4ACB832}"/>
              </a:ext>
            </a:extLst>
          </p:cNvPr>
          <p:cNvPicPr>
            <a:picLocks noChangeAspect="1"/>
          </p:cNvPicPr>
          <p:nvPr userDrawn="1"/>
        </p:nvPicPr>
        <p:blipFill>
          <a:blip r:embed="rId2"/>
          <a:stretch>
            <a:fillRect/>
          </a:stretch>
        </p:blipFill>
        <p:spPr>
          <a:xfrm>
            <a:off x="0" y="6701742"/>
            <a:ext cx="12192001" cy="156258"/>
          </a:xfrm>
          <a:prstGeom prst="rect">
            <a:avLst/>
          </a:prstGeom>
        </p:spPr>
      </p:pic>
      <p:sp>
        <p:nvSpPr>
          <p:cNvPr id="39" name="Text Placeholder 3">
            <a:extLst>
              <a:ext uri="{FF2B5EF4-FFF2-40B4-BE49-F238E27FC236}">
                <a16:creationId xmlns:a16="http://schemas.microsoft.com/office/drawing/2014/main" id="{BC64C31D-7A53-9DC5-9CD2-D4BBE6DD71CF}"/>
              </a:ext>
            </a:extLst>
          </p:cNvPr>
          <p:cNvSpPr>
            <a:spLocks noGrp="1"/>
          </p:cNvSpPr>
          <p:nvPr>
            <p:ph type="body" sz="quarter" idx="59" hasCustomPrompt="1"/>
          </p:nvPr>
        </p:nvSpPr>
        <p:spPr>
          <a:xfrm>
            <a:off x="940445" y="3573052"/>
            <a:ext cx="706438" cy="304800"/>
          </a:xfrm>
        </p:spPr>
        <p:txBody>
          <a:bodyPr vert="horz" lIns="91440" tIns="45720" rIns="91440" bIns="45720" rtlCol="0" anchor="ctr">
            <a:noAutofit/>
          </a:bodyPr>
          <a:lstStyle>
            <a:lvl1pPr>
              <a:defRPr kumimoji="0" lang="en-US" sz="1400" b="1" i="0" u="none" strike="noStrike" kern="1200" cap="none" spc="0" normalizeH="0" dirty="0">
                <a:ln>
                  <a:noFill/>
                </a:ln>
                <a:solidFill>
                  <a:sysClr val="windowText" lastClr="000000"/>
                </a:solidFill>
                <a:effectLst/>
                <a:uLnTx/>
                <a:uFillTx/>
                <a:latin typeface="Architype" panose="02010503040101060103" pitchFamily="50" charset="0"/>
              </a:defRPr>
            </a:lvl1pPr>
          </a:lstStyle>
          <a:p>
            <a:pPr marR="0" lvl="0" algn="ctr" fontAlgn="auto">
              <a:lnSpc>
                <a:spcPct val="90000"/>
              </a:lnSpc>
              <a:spcBef>
                <a:spcPts val="1000"/>
              </a:spcBef>
              <a:spcAft>
                <a:spcPts val="0"/>
              </a:spcAft>
              <a:buClrTx/>
              <a:buSzTx/>
              <a:tabLst/>
            </a:pPr>
            <a:r>
              <a:rPr lang="en-US" dirty="0"/>
              <a:t>Year</a:t>
            </a:r>
          </a:p>
        </p:txBody>
      </p:sp>
      <p:sp>
        <p:nvSpPr>
          <p:cNvPr id="40" name="Text Placeholder 3">
            <a:extLst>
              <a:ext uri="{FF2B5EF4-FFF2-40B4-BE49-F238E27FC236}">
                <a16:creationId xmlns:a16="http://schemas.microsoft.com/office/drawing/2014/main" id="{B7D59E52-33E1-D8C9-998A-2162BCCF2498}"/>
              </a:ext>
            </a:extLst>
          </p:cNvPr>
          <p:cNvSpPr>
            <a:spLocks noGrp="1"/>
          </p:cNvSpPr>
          <p:nvPr>
            <p:ph type="body" sz="quarter" idx="60" hasCustomPrompt="1"/>
          </p:nvPr>
        </p:nvSpPr>
        <p:spPr>
          <a:xfrm>
            <a:off x="940445" y="4346775"/>
            <a:ext cx="706438" cy="304800"/>
          </a:xfrm>
        </p:spPr>
        <p:txBody>
          <a:bodyPr vert="horz" lIns="91440" tIns="45720" rIns="91440" bIns="45720" rtlCol="0" anchor="ctr">
            <a:noAutofit/>
          </a:bodyPr>
          <a:lstStyle>
            <a:lvl1pPr>
              <a:defRPr kumimoji="0" lang="en-US" sz="1400" b="1" i="0" u="none" strike="noStrike" kern="1200" cap="none" spc="0" normalizeH="0" dirty="0">
                <a:ln>
                  <a:noFill/>
                </a:ln>
                <a:solidFill>
                  <a:sysClr val="windowText" lastClr="000000"/>
                </a:solidFill>
                <a:effectLst/>
                <a:uLnTx/>
                <a:uFillTx/>
                <a:latin typeface="Architype" panose="02010503040101060103" pitchFamily="50" charset="0"/>
              </a:defRPr>
            </a:lvl1pPr>
          </a:lstStyle>
          <a:p>
            <a:pPr marR="0" lvl="0" algn="ctr" fontAlgn="auto">
              <a:lnSpc>
                <a:spcPct val="90000"/>
              </a:lnSpc>
              <a:spcBef>
                <a:spcPts val="1000"/>
              </a:spcBef>
              <a:spcAft>
                <a:spcPts val="0"/>
              </a:spcAft>
              <a:buClrTx/>
              <a:buSzTx/>
              <a:tabLst/>
            </a:pPr>
            <a:r>
              <a:rPr lang="en-US" dirty="0"/>
              <a:t>Year</a:t>
            </a:r>
          </a:p>
        </p:txBody>
      </p:sp>
      <p:sp>
        <p:nvSpPr>
          <p:cNvPr id="41" name="Text Placeholder 3">
            <a:extLst>
              <a:ext uri="{FF2B5EF4-FFF2-40B4-BE49-F238E27FC236}">
                <a16:creationId xmlns:a16="http://schemas.microsoft.com/office/drawing/2014/main" id="{9EAB2367-393F-CEDF-B799-11B855630111}"/>
              </a:ext>
            </a:extLst>
          </p:cNvPr>
          <p:cNvSpPr>
            <a:spLocks noGrp="1"/>
          </p:cNvSpPr>
          <p:nvPr>
            <p:ph type="body" sz="quarter" idx="61" hasCustomPrompt="1"/>
          </p:nvPr>
        </p:nvSpPr>
        <p:spPr>
          <a:xfrm>
            <a:off x="5199062" y="2308693"/>
            <a:ext cx="1793875" cy="696885"/>
          </a:xfrm>
          <a:solidFill>
            <a:schemeClr val="bg1"/>
          </a:solidFill>
          <a:ln w="22225">
            <a:solidFill>
              <a:schemeClr val="tx1"/>
            </a:solidFill>
          </a:ln>
        </p:spPr>
        <p:txBody>
          <a:bodyPr tIns="36000" anchor="t" anchorCtr="0">
            <a:noAutofit/>
          </a:bodyPr>
          <a:lstStyle>
            <a:lvl1pPr marL="0" indent="0" algn="ctr">
              <a:lnSpc>
                <a:spcPct val="200000"/>
              </a:lnSpc>
              <a:buNone/>
              <a:defRPr sz="1200">
                <a:solidFill>
                  <a:schemeClr val="tx1"/>
                </a:solidFill>
                <a:latin typeface="+mj-lt"/>
              </a:defRPr>
            </a:lvl1pPr>
          </a:lstStyle>
          <a:p>
            <a:pPr lvl="0"/>
            <a:r>
              <a:rPr lang="en-US" dirty="0"/>
              <a:t>Item Title</a:t>
            </a:r>
            <a:endParaRPr lang="en-ZA" dirty="0"/>
          </a:p>
        </p:txBody>
      </p:sp>
      <p:sp>
        <p:nvSpPr>
          <p:cNvPr id="42" name="Text Placeholder 36">
            <a:extLst>
              <a:ext uri="{FF2B5EF4-FFF2-40B4-BE49-F238E27FC236}">
                <a16:creationId xmlns:a16="http://schemas.microsoft.com/office/drawing/2014/main" id="{F293D2E7-2322-092D-D097-4140D713B8AF}"/>
              </a:ext>
            </a:extLst>
          </p:cNvPr>
          <p:cNvSpPr>
            <a:spLocks noGrp="1"/>
          </p:cNvSpPr>
          <p:nvPr>
            <p:ph type="body" sz="quarter" idx="62" hasCustomPrompt="1"/>
          </p:nvPr>
        </p:nvSpPr>
        <p:spPr>
          <a:xfrm>
            <a:off x="5250791" y="2719754"/>
            <a:ext cx="1690417" cy="224670"/>
          </a:xfrm>
        </p:spPr>
        <p:txBody>
          <a:bodyPr>
            <a:noAutofit/>
          </a:bodyPr>
          <a:lstStyle>
            <a:lvl1pPr marL="0" indent="0" algn="ctr">
              <a:lnSpc>
                <a:spcPct val="100000"/>
              </a:lnSpc>
              <a:buNone/>
              <a:defRPr sz="1100">
                <a:solidFill>
                  <a:schemeClr val="tx1"/>
                </a:solidFill>
                <a:latin typeface="Architype" panose="02010503040101060103" pitchFamily="50" charset="0"/>
              </a:defRPr>
            </a:lvl1pPr>
          </a:lstStyle>
          <a:p>
            <a:pPr lvl="0"/>
            <a:r>
              <a:rPr lang="en-US" dirty="0"/>
              <a:t>Month, Year</a:t>
            </a:r>
            <a:endParaRPr lang="en-ZA" dirty="0"/>
          </a:p>
        </p:txBody>
      </p:sp>
      <p:sp>
        <p:nvSpPr>
          <p:cNvPr id="43" name="Text Placeholder 3">
            <a:extLst>
              <a:ext uri="{FF2B5EF4-FFF2-40B4-BE49-F238E27FC236}">
                <a16:creationId xmlns:a16="http://schemas.microsoft.com/office/drawing/2014/main" id="{21497265-89CE-19EF-4626-BC86DA778D37}"/>
              </a:ext>
            </a:extLst>
          </p:cNvPr>
          <p:cNvSpPr>
            <a:spLocks noGrp="1"/>
          </p:cNvSpPr>
          <p:nvPr>
            <p:ph type="body" sz="quarter" idx="63" hasCustomPrompt="1"/>
          </p:nvPr>
        </p:nvSpPr>
        <p:spPr>
          <a:xfrm>
            <a:off x="2186231" y="2308693"/>
            <a:ext cx="1793875" cy="696885"/>
          </a:xfrm>
          <a:solidFill>
            <a:schemeClr val="bg1"/>
          </a:solidFill>
          <a:ln w="22225">
            <a:solidFill>
              <a:schemeClr val="tx1"/>
            </a:solidFill>
          </a:ln>
        </p:spPr>
        <p:txBody>
          <a:bodyPr tIns="36000" anchor="t" anchorCtr="0">
            <a:noAutofit/>
          </a:bodyPr>
          <a:lstStyle>
            <a:lvl1pPr marL="0" indent="0" algn="ctr">
              <a:lnSpc>
                <a:spcPct val="200000"/>
              </a:lnSpc>
              <a:buNone/>
              <a:defRPr sz="1200" b="1">
                <a:solidFill>
                  <a:schemeClr val="tx1"/>
                </a:solidFill>
                <a:latin typeface="Architype" panose="02010503040101060103" pitchFamily="50" charset="0"/>
              </a:defRPr>
            </a:lvl1pPr>
          </a:lstStyle>
          <a:p>
            <a:pPr lvl="0"/>
            <a:r>
              <a:rPr lang="en-US" dirty="0"/>
              <a:t>Item Title</a:t>
            </a:r>
            <a:endParaRPr lang="en-ZA" dirty="0"/>
          </a:p>
        </p:txBody>
      </p:sp>
      <p:sp>
        <p:nvSpPr>
          <p:cNvPr id="44" name="Text Placeholder 36">
            <a:extLst>
              <a:ext uri="{FF2B5EF4-FFF2-40B4-BE49-F238E27FC236}">
                <a16:creationId xmlns:a16="http://schemas.microsoft.com/office/drawing/2014/main" id="{8ADBB238-AE8C-5E68-DD5A-6F9EE597A008}"/>
              </a:ext>
            </a:extLst>
          </p:cNvPr>
          <p:cNvSpPr>
            <a:spLocks noGrp="1"/>
          </p:cNvSpPr>
          <p:nvPr>
            <p:ph type="body" sz="quarter" idx="64" hasCustomPrompt="1"/>
          </p:nvPr>
        </p:nvSpPr>
        <p:spPr>
          <a:xfrm>
            <a:off x="2237960" y="2719754"/>
            <a:ext cx="1690417" cy="224670"/>
          </a:xfrm>
        </p:spPr>
        <p:txBody>
          <a:bodyPr>
            <a:noAutofit/>
          </a:bodyPr>
          <a:lstStyle>
            <a:lvl1pPr marL="0" indent="0" algn="ctr">
              <a:lnSpc>
                <a:spcPct val="100000"/>
              </a:lnSpc>
              <a:buNone/>
              <a:defRPr sz="1100">
                <a:solidFill>
                  <a:schemeClr val="tx1"/>
                </a:solidFill>
                <a:latin typeface="Architype" panose="02010503040101060103" pitchFamily="50" charset="0"/>
              </a:defRPr>
            </a:lvl1pPr>
          </a:lstStyle>
          <a:p>
            <a:pPr lvl="0"/>
            <a:r>
              <a:rPr lang="en-US" dirty="0"/>
              <a:t>Month, Year</a:t>
            </a:r>
            <a:endParaRPr lang="en-ZA" dirty="0"/>
          </a:p>
        </p:txBody>
      </p:sp>
      <p:sp>
        <p:nvSpPr>
          <p:cNvPr id="45" name="Text Placeholder 3">
            <a:extLst>
              <a:ext uri="{FF2B5EF4-FFF2-40B4-BE49-F238E27FC236}">
                <a16:creationId xmlns:a16="http://schemas.microsoft.com/office/drawing/2014/main" id="{9AFD2354-5BB8-4A9A-CB85-351933576009}"/>
              </a:ext>
            </a:extLst>
          </p:cNvPr>
          <p:cNvSpPr>
            <a:spLocks noGrp="1"/>
          </p:cNvSpPr>
          <p:nvPr>
            <p:ph type="body" sz="quarter" idx="65" hasCustomPrompt="1"/>
          </p:nvPr>
        </p:nvSpPr>
        <p:spPr>
          <a:xfrm>
            <a:off x="3546108" y="5344970"/>
            <a:ext cx="1793875" cy="696885"/>
          </a:xfrm>
          <a:solidFill>
            <a:schemeClr val="bg1"/>
          </a:solidFill>
          <a:ln w="22225">
            <a:solidFill>
              <a:schemeClr val="tx1"/>
            </a:solidFill>
          </a:ln>
        </p:spPr>
        <p:txBody>
          <a:bodyPr tIns="36000" anchor="t" anchorCtr="0">
            <a:noAutofit/>
          </a:bodyPr>
          <a:lstStyle>
            <a:lvl1pPr marL="0" indent="0" algn="ctr">
              <a:lnSpc>
                <a:spcPct val="200000"/>
              </a:lnSpc>
              <a:buNone/>
              <a:defRPr sz="1200" b="1">
                <a:solidFill>
                  <a:schemeClr val="tx1"/>
                </a:solidFill>
                <a:latin typeface="Architype" panose="02010503040101060103" pitchFamily="50" charset="0"/>
              </a:defRPr>
            </a:lvl1pPr>
          </a:lstStyle>
          <a:p>
            <a:pPr lvl="0"/>
            <a:r>
              <a:rPr lang="en-US" dirty="0"/>
              <a:t>Item Title</a:t>
            </a:r>
            <a:endParaRPr lang="en-ZA" dirty="0"/>
          </a:p>
        </p:txBody>
      </p:sp>
      <p:sp>
        <p:nvSpPr>
          <p:cNvPr id="46" name="Text Placeholder 36">
            <a:extLst>
              <a:ext uri="{FF2B5EF4-FFF2-40B4-BE49-F238E27FC236}">
                <a16:creationId xmlns:a16="http://schemas.microsoft.com/office/drawing/2014/main" id="{1FD7FD36-7B48-E7E8-7A3B-BC334BD645C8}"/>
              </a:ext>
            </a:extLst>
          </p:cNvPr>
          <p:cNvSpPr>
            <a:spLocks noGrp="1"/>
          </p:cNvSpPr>
          <p:nvPr>
            <p:ph type="body" sz="quarter" idx="66" hasCustomPrompt="1"/>
          </p:nvPr>
        </p:nvSpPr>
        <p:spPr>
          <a:xfrm>
            <a:off x="3597837" y="5756031"/>
            <a:ext cx="1690417" cy="224670"/>
          </a:xfrm>
        </p:spPr>
        <p:txBody>
          <a:bodyPr>
            <a:noAutofit/>
          </a:bodyPr>
          <a:lstStyle>
            <a:lvl1pPr marL="0" indent="0" algn="ctr">
              <a:lnSpc>
                <a:spcPct val="100000"/>
              </a:lnSpc>
              <a:buNone/>
              <a:defRPr sz="1100">
                <a:solidFill>
                  <a:schemeClr val="tx1"/>
                </a:solidFill>
                <a:latin typeface="Architype" panose="02010503040101060103" pitchFamily="50" charset="0"/>
              </a:defRPr>
            </a:lvl1pPr>
          </a:lstStyle>
          <a:p>
            <a:pPr lvl="0"/>
            <a:r>
              <a:rPr lang="en-US" dirty="0"/>
              <a:t>Month, Year</a:t>
            </a:r>
            <a:endParaRPr lang="en-ZA" dirty="0"/>
          </a:p>
        </p:txBody>
      </p:sp>
      <p:sp>
        <p:nvSpPr>
          <p:cNvPr id="47" name="Text Placeholder 3">
            <a:extLst>
              <a:ext uri="{FF2B5EF4-FFF2-40B4-BE49-F238E27FC236}">
                <a16:creationId xmlns:a16="http://schemas.microsoft.com/office/drawing/2014/main" id="{5E883AA1-0545-1C2C-1882-FD9DB9CDBBE1}"/>
              </a:ext>
            </a:extLst>
          </p:cNvPr>
          <p:cNvSpPr>
            <a:spLocks noGrp="1"/>
          </p:cNvSpPr>
          <p:nvPr>
            <p:ph type="body" sz="quarter" idx="67" hasCustomPrompt="1"/>
          </p:nvPr>
        </p:nvSpPr>
        <p:spPr>
          <a:xfrm>
            <a:off x="7250601" y="5344970"/>
            <a:ext cx="1793875" cy="696885"/>
          </a:xfrm>
          <a:solidFill>
            <a:schemeClr val="bg1"/>
          </a:solidFill>
          <a:ln w="22225">
            <a:solidFill>
              <a:schemeClr val="tx1"/>
            </a:solidFill>
          </a:ln>
        </p:spPr>
        <p:txBody>
          <a:bodyPr tIns="36000" anchor="t" anchorCtr="0">
            <a:noAutofit/>
          </a:bodyPr>
          <a:lstStyle>
            <a:lvl1pPr marL="0" indent="0" algn="ctr">
              <a:lnSpc>
                <a:spcPct val="200000"/>
              </a:lnSpc>
              <a:buNone/>
              <a:defRPr sz="1200" b="1">
                <a:solidFill>
                  <a:schemeClr val="tx1"/>
                </a:solidFill>
                <a:latin typeface="Architype" panose="02010503040101060103" pitchFamily="50" charset="0"/>
              </a:defRPr>
            </a:lvl1pPr>
          </a:lstStyle>
          <a:p>
            <a:pPr lvl="0"/>
            <a:r>
              <a:rPr lang="en-US" dirty="0"/>
              <a:t>Item Title</a:t>
            </a:r>
            <a:endParaRPr lang="en-ZA" dirty="0"/>
          </a:p>
        </p:txBody>
      </p:sp>
      <p:sp>
        <p:nvSpPr>
          <p:cNvPr id="48" name="Text Placeholder 36">
            <a:extLst>
              <a:ext uri="{FF2B5EF4-FFF2-40B4-BE49-F238E27FC236}">
                <a16:creationId xmlns:a16="http://schemas.microsoft.com/office/drawing/2014/main" id="{63BD06A8-0E71-02B7-BF94-5BC13BE5C829}"/>
              </a:ext>
            </a:extLst>
          </p:cNvPr>
          <p:cNvSpPr>
            <a:spLocks noGrp="1"/>
          </p:cNvSpPr>
          <p:nvPr>
            <p:ph type="body" sz="quarter" idx="68" hasCustomPrompt="1"/>
          </p:nvPr>
        </p:nvSpPr>
        <p:spPr>
          <a:xfrm>
            <a:off x="7302330" y="5756031"/>
            <a:ext cx="1690417" cy="224670"/>
          </a:xfrm>
        </p:spPr>
        <p:txBody>
          <a:bodyPr>
            <a:noAutofit/>
          </a:bodyPr>
          <a:lstStyle>
            <a:lvl1pPr marL="0" indent="0" algn="ctr">
              <a:lnSpc>
                <a:spcPct val="100000"/>
              </a:lnSpc>
              <a:buNone/>
              <a:defRPr sz="1100">
                <a:solidFill>
                  <a:schemeClr val="tx1"/>
                </a:solidFill>
                <a:latin typeface="Architype" panose="02010503040101060103" pitchFamily="50" charset="0"/>
              </a:defRPr>
            </a:lvl1pPr>
          </a:lstStyle>
          <a:p>
            <a:pPr lvl="0"/>
            <a:r>
              <a:rPr lang="en-US" dirty="0"/>
              <a:t>Month, Year</a:t>
            </a:r>
            <a:endParaRPr lang="en-ZA" dirty="0"/>
          </a:p>
        </p:txBody>
      </p:sp>
      <p:sp>
        <p:nvSpPr>
          <p:cNvPr id="49" name="Text Placeholder 3">
            <a:extLst>
              <a:ext uri="{FF2B5EF4-FFF2-40B4-BE49-F238E27FC236}">
                <a16:creationId xmlns:a16="http://schemas.microsoft.com/office/drawing/2014/main" id="{EE48D8C6-D5F1-31AE-9401-1EE73A8B8704}"/>
              </a:ext>
            </a:extLst>
          </p:cNvPr>
          <p:cNvSpPr>
            <a:spLocks noGrp="1"/>
          </p:cNvSpPr>
          <p:nvPr>
            <p:ph type="body" sz="quarter" idx="69" hasCustomPrompt="1"/>
          </p:nvPr>
        </p:nvSpPr>
        <p:spPr>
          <a:xfrm>
            <a:off x="8821493" y="2308693"/>
            <a:ext cx="1793875" cy="696885"/>
          </a:xfrm>
          <a:solidFill>
            <a:schemeClr val="bg1"/>
          </a:solidFill>
          <a:ln w="22225">
            <a:solidFill>
              <a:schemeClr val="tx1"/>
            </a:solidFill>
          </a:ln>
        </p:spPr>
        <p:txBody>
          <a:bodyPr tIns="36000" anchor="t" anchorCtr="0">
            <a:noAutofit/>
          </a:bodyPr>
          <a:lstStyle>
            <a:lvl1pPr marL="0" indent="0" algn="ctr">
              <a:lnSpc>
                <a:spcPct val="200000"/>
              </a:lnSpc>
              <a:buNone/>
              <a:defRPr sz="1200">
                <a:solidFill>
                  <a:schemeClr val="tx1"/>
                </a:solidFill>
                <a:latin typeface="+mj-lt"/>
              </a:defRPr>
            </a:lvl1pPr>
          </a:lstStyle>
          <a:p>
            <a:pPr lvl="0"/>
            <a:r>
              <a:rPr lang="en-US" dirty="0"/>
              <a:t>Item Title</a:t>
            </a:r>
            <a:endParaRPr lang="en-ZA" dirty="0"/>
          </a:p>
        </p:txBody>
      </p:sp>
      <p:sp>
        <p:nvSpPr>
          <p:cNvPr id="50" name="Text Placeholder 36">
            <a:extLst>
              <a:ext uri="{FF2B5EF4-FFF2-40B4-BE49-F238E27FC236}">
                <a16:creationId xmlns:a16="http://schemas.microsoft.com/office/drawing/2014/main" id="{D3BFE874-CD2C-D984-66D4-50EA7750EFD1}"/>
              </a:ext>
            </a:extLst>
          </p:cNvPr>
          <p:cNvSpPr>
            <a:spLocks noGrp="1"/>
          </p:cNvSpPr>
          <p:nvPr>
            <p:ph type="body" sz="quarter" idx="70" hasCustomPrompt="1"/>
          </p:nvPr>
        </p:nvSpPr>
        <p:spPr>
          <a:xfrm>
            <a:off x="8873222" y="2719754"/>
            <a:ext cx="1690417" cy="224670"/>
          </a:xfrm>
        </p:spPr>
        <p:txBody>
          <a:bodyPr>
            <a:noAutofit/>
          </a:bodyPr>
          <a:lstStyle>
            <a:lvl1pPr marL="0" indent="0" algn="ctr">
              <a:lnSpc>
                <a:spcPct val="100000"/>
              </a:lnSpc>
              <a:buNone/>
              <a:defRPr sz="1100">
                <a:solidFill>
                  <a:schemeClr val="tx1"/>
                </a:solidFill>
                <a:latin typeface="Architype" panose="02010503040101060103" pitchFamily="50" charset="0"/>
              </a:defRPr>
            </a:lvl1pPr>
          </a:lstStyle>
          <a:p>
            <a:pPr lvl="0"/>
            <a:r>
              <a:rPr lang="en-US" dirty="0"/>
              <a:t>Month, Year</a:t>
            </a:r>
            <a:endParaRPr lang="en-ZA" dirty="0"/>
          </a:p>
        </p:txBody>
      </p:sp>
      <p:sp>
        <p:nvSpPr>
          <p:cNvPr id="52" name="Title 1">
            <a:extLst>
              <a:ext uri="{FF2B5EF4-FFF2-40B4-BE49-F238E27FC236}">
                <a16:creationId xmlns:a16="http://schemas.microsoft.com/office/drawing/2014/main" id="{4A9FCD34-EC45-7F09-91A0-FDA62D970DE3}"/>
              </a:ext>
            </a:extLst>
          </p:cNvPr>
          <p:cNvSpPr>
            <a:spLocks noGrp="1"/>
          </p:cNvSpPr>
          <p:nvPr>
            <p:ph type="title" hasCustomPrompt="1"/>
          </p:nvPr>
        </p:nvSpPr>
        <p:spPr>
          <a:xfrm>
            <a:off x="685800" y="720191"/>
            <a:ext cx="10817352" cy="757518"/>
          </a:xfrm>
        </p:spPr>
        <p:txBody>
          <a:bodyPr/>
          <a:lstStyle>
            <a:lvl1pPr>
              <a:defRPr b="1">
                <a:latin typeface="Architype" panose="02010503040101060103" pitchFamily="50" charset="0"/>
              </a:defRPr>
            </a:lvl1pPr>
          </a:lstStyle>
          <a:p>
            <a:r>
              <a:rPr lang="en-US" dirty="0"/>
              <a:t>Timeline 2: Headline here</a:t>
            </a:r>
          </a:p>
        </p:txBody>
      </p:sp>
      <p:sp>
        <p:nvSpPr>
          <p:cNvPr id="53" name="Text Placeholder 4">
            <a:extLst>
              <a:ext uri="{FF2B5EF4-FFF2-40B4-BE49-F238E27FC236}">
                <a16:creationId xmlns:a16="http://schemas.microsoft.com/office/drawing/2014/main" id="{45FEA5EC-F284-5641-9DB4-E434D8805AB7}"/>
              </a:ext>
            </a:extLst>
          </p:cNvPr>
          <p:cNvSpPr>
            <a:spLocks noGrp="1"/>
          </p:cNvSpPr>
          <p:nvPr>
            <p:ph type="body" sz="quarter" idx="71"/>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829271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9CC43C-D801-BCF5-03E6-EE17C2539FB8}"/>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43199"/>
            <a:ext cx="10817352" cy="1614791"/>
          </a:xfrm>
        </p:spPr>
        <p:txBody>
          <a:bodyPr/>
          <a:lstStyle>
            <a:lvl1pPr>
              <a:defRPr b="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EE4848-AA8F-44CF-B034-DBDA6B8A4AA1}"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CB276-6E70-4686-A9F0-F69CF545DE7D}" type="slidenum">
              <a:rPr lang="en-US" smtClean="0"/>
              <a:pPr/>
              <a:t>‹#›</a:t>
            </a:fld>
            <a:endParaRPr lang="en-US"/>
          </a:p>
        </p:txBody>
      </p:sp>
    </p:spTree>
    <p:extLst>
      <p:ext uri="{BB962C8B-B14F-4D97-AF65-F5344CB8AC3E}">
        <p14:creationId xmlns:p14="http://schemas.microsoft.com/office/powerpoint/2010/main" val="63779863"/>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280796-EB56-33CD-889E-8C49D1BC5AE1}"/>
              </a:ext>
            </a:extLst>
          </p:cNvPr>
          <p:cNvSpPr/>
          <p:nvPr userDrawn="1"/>
        </p:nvSpPr>
        <p:spPr>
          <a:xfrm>
            <a:off x="0" y="0"/>
            <a:ext cx="12192000" cy="685800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43199"/>
            <a:ext cx="10817352" cy="1614791"/>
          </a:xfrm>
        </p:spPr>
        <p:txBody>
          <a:bodyPr/>
          <a:lstStyle>
            <a:lvl1pPr>
              <a:defRPr b="0">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EE4848-AA8F-44CF-B034-DBDA6B8A4AA1}"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CB276-6E70-4686-A9F0-F69CF545DE7D}" type="slidenum">
              <a:rPr lang="en-US" smtClean="0"/>
              <a:pPr/>
              <a:t>‹#›</a:t>
            </a:fld>
            <a:endParaRPr lang="en-US"/>
          </a:p>
        </p:txBody>
      </p:sp>
    </p:spTree>
    <p:extLst>
      <p:ext uri="{BB962C8B-B14F-4D97-AF65-F5344CB8AC3E}">
        <p14:creationId xmlns:p14="http://schemas.microsoft.com/office/powerpoint/2010/main" val="1425922788"/>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 example instructions">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747666-417B-DCFE-802E-72DE6A116C78}"/>
              </a:ext>
            </a:extLst>
          </p:cNvPr>
          <p:cNvSpPr/>
          <p:nvPr userDrawn="1"/>
        </p:nvSpPr>
        <p:spPr>
          <a:xfrm>
            <a:off x="0" y="0"/>
            <a:ext cx="12192000" cy="6858000"/>
          </a:xfrm>
          <a:prstGeom prst="rect">
            <a:avLst/>
          </a:prstGeom>
          <a:solidFill>
            <a:srgbClr val="D0FF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81B4D-F59E-17C5-7918-D27B61DA9E0C}"/>
              </a:ext>
            </a:extLst>
          </p:cNvPr>
          <p:cNvSpPr txBox="1"/>
          <p:nvPr userDrawn="1"/>
        </p:nvSpPr>
        <p:spPr>
          <a:xfrm>
            <a:off x="685800" y="3462878"/>
            <a:ext cx="7604760" cy="646331"/>
          </a:xfrm>
          <a:prstGeom prst="rect">
            <a:avLst/>
          </a:prstGeom>
          <a:noFill/>
        </p:spPr>
        <p:txBody>
          <a:bodyPr wrap="square" rtlCol="0">
            <a:spAutoFit/>
          </a:bodyPr>
          <a:lstStyle/>
          <a:p>
            <a:r>
              <a:rPr lang="en-US" dirty="0">
                <a:latin typeface="Pitch" panose="02060509030206060203" pitchFamily="49" charset="77"/>
              </a:rPr>
              <a:t>There are similar pre-formatted pages in the template following this section.</a:t>
            </a:r>
          </a:p>
        </p:txBody>
      </p:sp>
      <p:sp>
        <p:nvSpPr>
          <p:cNvPr id="9" name="TextBox 8">
            <a:extLst>
              <a:ext uri="{FF2B5EF4-FFF2-40B4-BE49-F238E27FC236}">
                <a16:creationId xmlns:a16="http://schemas.microsoft.com/office/drawing/2014/main" id="{58B1F055-764F-05EC-17C4-00E5E61B0BFE}"/>
              </a:ext>
            </a:extLst>
          </p:cNvPr>
          <p:cNvSpPr txBox="1"/>
          <p:nvPr userDrawn="1"/>
        </p:nvSpPr>
        <p:spPr>
          <a:xfrm>
            <a:off x="685800" y="801315"/>
            <a:ext cx="8945880" cy="1291764"/>
          </a:xfrm>
          <a:prstGeom prst="rect">
            <a:avLst/>
          </a:prstGeom>
          <a:noFill/>
        </p:spPr>
        <p:txBody>
          <a:bodyPr wrap="square">
            <a:spAutoFit/>
          </a:bodyPr>
          <a:lstStyle/>
          <a:p>
            <a:pPr>
              <a:lnSpc>
                <a:spcPct val="80000"/>
              </a:lnSpc>
            </a:pPr>
            <a:r>
              <a:rPr kumimoji="0" lang="en-US" sz="4800" b="0" i="0" u="none" strike="noStrike" kern="600" cap="none" spc="0" normalizeH="0" baseline="0" noProof="0">
                <a:ln>
                  <a:noFill/>
                </a:ln>
                <a:solidFill>
                  <a:prstClr val="black"/>
                </a:solidFill>
                <a:effectLst/>
                <a:uLnTx/>
                <a:uFillTx/>
                <a:latin typeface="Pitch" panose="02060509030206060203" pitchFamily="49" charset="77"/>
                <a:ea typeface="+mj-ea"/>
                <a:cs typeface="+mj-cs"/>
              </a:rPr>
              <a:t>The following slides are graph examples</a:t>
            </a:r>
            <a:endParaRPr lang="en-US" sz="4800">
              <a:latin typeface="Pitch" panose="02060509030206060203" pitchFamily="49" charset="77"/>
            </a:endParaRPr>
          </a:p>
        </p:txBody>
      </p:sp>
      <p:sp>
        <p:nvSpPr>
          <p:cNvPr id="11" name="TextBox 10">
            <a:extLst>
              <a:ext uri="{FF2B5EF4-FFF2-40B4-BE49-F238E27FC236}">
                <a16:creationId xmlns:a16="http://schemas.microsoft.com/office/drawing/2014/main" id="{79A47A54-A91E-757E-ED4C-F20AF9EE3BB1}"/>
              </a:ext>
            </a:extLst>
          </p:cNvPr>
          <p:cNvSpPr txBox="1"/>
          <p:nvPr userDrawn="1"/>
        </p:nvSpPr>
        <p:spPr>
          <a:xfrm>
            <a:off x="685800" y="2478024"/>
            <a:ext cx="6812280" cy="646331"/>
          </a:xfrm>
          <a:prstGeom prst="rect">
            <a:avLst/>
          </a:prstGeom>
          <a:noFill/>
        </p:spPr>
        <p:txBody>
          <a:bodyPr wrap="square" rtlCol="0">
            <a:spAutoFit/>
          </a:bodyPr>
          <a:lstStyle/>
          <a:p>
            <a:r>
              <a:rPr lang="en-US">
                <a:latin typeface="Pitch" panose="02060509030206060203" pitchFamily="49" charset="77"/>
              </a:rPr>
              <a:t>These graphs are not editable, they are intended for reference only.</a:t>
            </a:r>
          </a:p>
        </p:txBody>
      </p:sp>
      <p:sp>
        <p:nvSpPr>
          <p:cNvPr id="12" name="TextBox 11">
            <a:extLst>
              <a:ext uri="{FF2B5EF4-FFF2-40B4-BE49-F238E27FC236}">
                <a16:creationId xmlns:a16="http://schemas.microsoft.com/office/drawing/2014/main" id="{AC88D073-5EE9-3966-A51B-2AF8AD981EF3}"/>
              </a:ext>
            </a:extLst>
          </p:cNvPr>
          <p:cNvSpPr txBox="1"/>
          <p:nvPr userDrawn="1"/>
        </p:nvSpPr>
        <p:spPr>
          <a:xfrm>
            <a:off x="685800" y="4721518"/>
            <a:ext cx="7333488" cy="646331"/>
          </a:xfrm>
          <a:prstGeom prst="rect">
            <a:avLst/>
          </a:prstGeom>
          <a:noFill/>
        </p:spPr>
        <p:txBody>
          <a:bodyPr wrap="square" rtlCol="0">
            <a:spAutoFit/>
          </a:bodyPr>
          <a:lstStyle/>
          <a:p>
            <a:r>
              <a:rPr lang="en-US">
                <a:latin typeface="Pitch" panose="02060509030206060203" pitchFamily="49" charset="77"/>
              </a:rPr>
              <a:t>Delete these slides prior to saving your final presentation.</a:t>
            </a:r>
          </a:p>
        </p:txBody>
      </p:sp>
    </p:spTree>
    <p:extLst>
      <p:ext uri="{BB962C8B-B14F-4D97-AF65-F5344CB8AC3E}">
        <p14:creationId xmlns:p14="http://schemas.microsoft.com/office/powerpoint/2010/main" val="331905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C384E7-26D4-11B7-A729-2ACB480EB968}"/>
              </a:ext>
            </a:extLst>
          </p:cNvPr>
          <p:cNvSpPr txBox="1">
            <a:spLocks/>
          </p:cNvSpPr>
          <p:nvPr userDrawn="1"/>
        </p:nvSpPr>
        <p:spPr>
          <a:xfrm>
            <a:off x="685800" y="684122"/>
            <a:ext cx="10817352" cy="757518"/>
          </a:xfrm>
          <a:prstGeom prst="rect">
            <a:avLst/>
          </a:prstGeom>
        </p:spPr>
        <p:txBody>
          <a:bodyPr vert="horz" lIns="0" tIns="0" rIns="0" bIns="0" rtlCol="0" anchor="t" anchorCtr="0">
            <a:noAutofit/>
          </a:bodyPr>
          <a:lstStyle>
            <a:lvl1pPr algn="l" defTabSz="914400" rtl="0" eaLnBrk="1" latinLnBrk="0" hangingPunct="1">
              <a:lnSpc>
                <a:spcPts val="6000"/>
              </a:lnSpc>
              <a:spcBef>
                <a:spcPct val="0"/>
              </a:spcBef>
              <a:buNone/>
              <a:defRPr sz="5400" kern="600" spc="0" baseline="0">
                <a:solidFill>
                  <a:schemeClr val="tx1"/>
                </a:solidFill>
                <a:latin typeface="+mj-lt"/>
                <a:ea typeface="+mj-ea"/>
                <a:cs typeface="+mj-cs"/>
              </a:defRPr>
            </a:lvl1pPr>
          </a:lstStyle>
          <a:p>
            <a:r>
              <a:rPr lang="en-US" b="1" dirty="0">
                <a:latin typeface="Architype" panose="02010503040101060103" pitchFamily="50" charset="0"/>
              </a:rPr>
              <a:t>Chart name</a:t>
            </a:r>
          </a:p>
        </p:txBody>
      </p:sp>
      <p:graphicFrame>
        <p:nvGraphicFramePr>
          <p:cNvPr id="6" name="Table 5" hidden="1">
            <a:extLst>
              <a:ext uri="{FF2B5EF4-FFF2-40B4-BE49-F238E27FC236}">
                <a16:creationId xmlns:a16="http://schemas.microsoft.com/office/drawing/2014/main" id="{4060FD17-B287-6B90-59F2-1EF8172B9A5F}"/>
              </a:ext>
            </a:extLst>
          </p:cNvPr>
          <p:cNvGraphicFramePr>
            <a:graphicFrameLocks noGrp="1"/>
          </p:cNvGraphicFramePr>
          <p:nvPr userDrawn="1">
            <p:extLst>
              <p:ext uri="{D42A27DB-BD31-4B8C-83A1-F6EECF244321}">
                <p14:modId xmlns:p14="http://schemas.microsoft.com/office/powerpoint/2010/main" val="2621568696"/>
              </p:ext>
            </p:extLst>
          </p:nvPr>
        </p:nvGraphicFramePr>
        <p:xfrm>
          <a:off x="685800" y="2169146"/>
          <a:ext cx="10817351" cy="4136262"/>
        </p:xfrm>
        <a:graphic>
          <a:graphicData uri="http://schemas.openxmlformats.org/drawingml/2006/table">
            <a:tbl>
              <a:tblPr firstRow="1" bandRow="1">
                <a:tableStyleId>{17292A2E-F333-43FB-9621-5CBBE7FDCDCB}</a:tableStyleId>
              </a:tblPr>
              <a:tblGrid>
                <a:gridCol w="3074448">
                  <a:extLst>
                    <a:ext uri="{9D8B030D-6E8A-4147-A177-3AD203B41FA5}">
                      <a16:colId xmlns:a16="http://schemas.microsoft.com/office/drawing/2014/main" val="99200596"/>
                    </a:ext>
                  </a:extLst>
                </a:gridCol>
                <a:gridCol w="1339363">
                  <a:extLst>
                    <a:ext uri="{9D8B030D-6E8A-4147-A177-3AD203B41FA5}">
                      <a16:colId xmlns:a16="http://schemas.microsoft.com/office/drawing/2014/main" val="499390420"/>
                    </a:ext>
                  </a:extLst>
                </a:gridCol>
                <a:gridCol w="1922760">
                  <a:extLst>
                    <a:ext uri="{9D8B030D-6E8A-4147-A177-3AD203B41FA5}">
                      <a16:colId xmlns:a16="http://schemas.microsoft.com/office/drawing/2014/main" val="2911762438"/>
                    </a:ext>
                  </a:extLst>
                </a:gridCol>
                <a:gridCol w="2240390">
                  <a:extLst>
                    <a:ext uri="{9D8B030D-6E8A-4147-A177-3AD203B41FA5}">
                      <a16:colId xmlns:a16="http://schemas.microsoft.com/office/drawing/2014/main" val="4149803148"/>
                    </a:ext>
                  </a:extLst>
                </a:gridCol>
                <a:gridCol w="2240390">
                  <a:extLst>
                    <a:ext uri="{9D8B030D-6E8A-4147-A177-3AD203B41FA5}">
                      <a16:colId xmlns:a16="http://schemas.microsoft.com/office/drawing/2014/main" val="855249457"/>
                    </a:ext>
                  </a:extLst>
                </a:gridCol>
              </a:tblGrid>
              <a:tr h="318174">
                <a:tc>
                  <a:txBody>
                    <a:bodyPr/>
                    <a:lstStyle/>
                    <a:p>
                      <a:pPr algn="l" fontAlgn="b"/>
                      <a:endParaRPr lang="en-US" sz="1400" b="0" i="0" u="none" strike="noStrike">
                        <a:solidFill>
                          <a:schemeClr val="bg1"/>
                        </a:solidFill>
                        <a:effectLst/>
                        <a:latin typeface="+mn-lt"/>
                      </a:endParaRPr>
                    </a:p>
                  </a:txBody>
                  <a:tcPr marL="288000" anchor="b"/>
                </a:tc>
                <a:tc>
                  <a:txBody>
                    <a:bodyPr/>
                    <a:lstStyle/>
                    <a:p>
                      <a:pPr algn="r" fontAlgn="b"/>
                      <a:r>
                        <a:rPr lang="en-US" sz="1400" b="1" u="none" strike="noStrike">
                          <a:solidFill>
                            <a:schemeClr val="bg1"/>
                          </a:solidFill>
                          <a:effectLst/>
                        </a:rPr>
                        <a:t>Year 1</a:t>
                      </a:r>
                      <a:endParaRPr lang="en-US" sz="1400" b="1" i="0" u="none" strike="noStrike">
                        <a:solidFill>
                          <a:schemeClr val="bg1"/>
                        </a:solidFill>
                        <a:effectLst/>
                        <a:latin typeface="+mn-lt"/>
                      </a:endParaRPr>
                    </a:p>
                  </a:txBody>
                  <a:tcPr anchor="b"/>
                </a:tc>
                <a:tc>
                  <a:txBody>
                    <a:bodyPr/>
                    <a:lstStyle/>
                    <a:p>
                      <a:pPr algn="r" fontAlgn="b"/>
                      <a:r>
                        <a:rPr lang="en-US" sz="1400" b="1" u="none" strike="noStrike">
                          <a:solidFill>
                            <a:schemeClr val="bg1"/>
                          </a:solidFill>
                          <a:effectLst/>
                        </a:rPr>
                        <a:t>Year 2</a:t>
                      </a:r>
                      <a:endParaRPr lang="en-US" sz="1400" b="1" i="0" u="none" strike="noStrike">
                        <a:solidFill>
                          <a:schemeClr val="bg1"/>
                        </a:solidFill>
                        <a:effectLst/>
                        <a:latin typeface="+mn-lt"/>
                      </a:endParaRPr>
                    </a:p>
                  </a:txBody>
                  <a:tcPr anchor="b"/>
                </a:tc>
                <a:tc>
                  <a:txBody>
                    <a:bodyPr/>
                    <a:lstStyle/>
                    <a:p>
                      <a:pPr algn="r" fontAlgn="b"/>
                      <a:r>
                        <a:rPr lang="en-US" sz="1400" b="1" u="none" strike="noStrike">
                          <a:solidFill>
                            <a:schemeClr val="bg1"/>
                          </a:solidFill>
                          <a:effectLst/>
                        </a:rPr>
                        <a:t>Year 3</a:t>
                      </a:r>
                      <a:endParaRPr lang="en-US" sz="1400" b="1" i="0" u="none" strike="noStrike">
                        <a:solidFill>
                          <a:schemeClr val="bg1"/>
                        </a:solidFill>
                        <a:effectLst/>
                        <a:latin typeface="+mn-lt"/>
                      </a:endParaRPr>
                    </a:p>
                  </a:txBody>
                  <a:tcPr anchor="b"/>
                </a:tc>
                <a:tc>
                  <a:txBody>
                    <a:bodyPr/>
                    <a:lstStyle/>
                    <a:p>
                      <a:pPr algn="l" fontAlgn="b"/>
                      <a:endParaRPr lang="en-US" sz="1400" b="0" i="0" u="none" strike="noStrike">
                        <a:solidFill>
                          <a:schemeClr val="bg1"/>
                        </a:solidFill>
                        <a:effectLst/>
                        <a:latin typeface="+mn-lt"/>
                      </a:endParaRPr>
                    </a:p>
                  </a:txBody>
                  <a:tcPr anchor="b"/>
                </a:tc>
                <a:extLst>
                  <a:ext uri="{0D108BD9-81ED-4DB2-BD59-A6C34878D82A}">
                    <a16:rowId xmlns:a16="http://schemas.microsoft.com/office/drawing/2014/main" val="775587726"/>
                  </a:ext>
                </a:extLst>
              </a:tr>
              <a:tr h="318174">
                <a:tc>
                  <a:txBody>
                    <a:bodyPr/>
                    <a:lstStyle/>
                    <a:p>
                      <a:pPr algn="l" fontAlgn="b"/>
                      <a:r>
                        <a:rPr lang="en-US" sz="1400" b="0" i="0" u="none" strike="noStrike">
                          <a:solidFill>
                            <a:schemeClr val="tx1"/>
                          </a:solidFill>
                          <a:effectLst/>
                          <a:latin typeface="+mn-lt"/>
                        </a:rPr>
                        <a:t>INCOME</a:t>
                      </a:r>
                    </a:p>
                  </a:txBody>
                  <a:tcPr marL="288000" anchor="b"/>
                </a:tc>
                <a:tc>
                  <a:txBody>
                    <a:bodyPr/>
                    <a:lstStyle/>
                    <a:p>
                      <a:pPr algn="r" fontAlgn="b"/>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1334688451"/>
                  </a:ext>
                </a:extLst>
              </a:tr>
              <a:tr h="318174">
                <a:tc>
                  <a:txBody>
                    <a:bodyPr/>
                    <a:lstStyle/>
                    <a:p>
                      <a:pPr lvl="1" algn="l" fontAlgn="b"/>
                      <a:r>
                        <a:rPr lang="en-US" sz="1400" b="0" u="none" strike="noStrike">
                          <a:solidFill>
                            <a:schemeClr val="tx1"/>
                          </a:solidFill>
                          <a:effectLst/>
                        </a:rPr>
                        <a:t>Users</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50,000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400,000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1,600,000</a:t>
                      </a:r>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3844780753"/>
                  </a:ext>
                </a:extLst>
              </a:tr>
              <a:tr h="318174">
                <a:tc>
                  <a:txBody>
                    <a:bodyPr/>
                    <a:lstStyle/>
                    <a:p>
                      <a:pPr lvl="1" algn="l" fontAlgn="b"/>
                      <a:r>
                        <a:rPr lang="en-US" sz="1400" b="0" u="none" strike="noStrike">
                          <a:solidFill>
                            <a:schemeClr val="tx1"/>
                          </a:solidFill>
                          <a:effectLst/>
                        </a:rPr>
                        <a:t>Sales</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500,000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4,000,000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16,000,000</a:t>
                      </a:r>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1875409410"/>
                  </a:ext>
                </a:extLst>
              </a:tr>
              <a:tr h="318174">
                <a:tc>
                  <a:txBody>
                    <a:bodyPr/>
                    <a:lstStyle/>
                    <a:p>
                      <a:pPr lvl="1" algn="l" fontAlgn="b"/>
                      <a:r>
                        <a:rPr lang="en-US" sz="1400" b="0" u="none" strike="noStrike">
                          <a:solidFill>
                            <a:schemeClr val="tx1"/>
                          </a:solidFill>
                          <a:effectLst/>
                        </a:rPr>
                        <a:t>Average price per sale</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75</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80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90</a:t>
                      </a:r>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374952766"/>
                  </a:ext>
                </a:extLst>
              </a:tr>
              <a:tr h="318174">
                <a:tc>
                  <a:txBody>
                    <a:bodyPr/>
                    <a:lstStyle/>
                    <a:p>
                      <a:pPr lvl="1" algn="l" fontAlgn="b"/>
                      <a:r>
                        <a:rPr lang="en-US" sz="1400" b="0" u="none" strike="noStrike">
                          <a:solidFill>
                            <a:schemeClr val="tx1"/>
                          </a:solidFill>
                          <a:effectLst/>
                        </a:rPr>
                        <a:t>Revenue @ 15%</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5,625,000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48,000,000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216,000,000</a:t>
                      </a:r>
                      <a:endParaRPr lang="en-US" sz="1400" b="0"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4061961578"/>
                  </a:ext>
                </a:extLst>
              </a:tr>
              <a:tr h="318174">
                <a:tc>
                  <a:txBody>
                    <a:bodyPr/>
                    <a:lstStyle/>
                    <a:p>
                      <a:pPr algn="l" fontAlgn="b"/>
                      <a:r>
                        <a:rPr lang="en-US" sz="1400" b="1" u="none" strike="noStrike">
                          <a:solidFill>
                            <a:schemeClr val="tx1"/>
                          </a:solidFill>
                          <a:effectLst/>
                        </a:rPr>
                        <a:t>Gross profit</a:t>
                      </a:r>
                      <a:endParaRPr lang="en-US" sz="1400" b="1" i="0" u="none" strike="noStrike">
                        <a:solidFill>
                          <a:schemeClr val="tx1"/>
                        </a:solidFill>
                        <a:effectLst/>
                        <a:latin typeface="+mn-lt"/>
                      </a:endParaRPr>
                    </a:p>
                  </a:txBody>
                  <a:tcPr marL="288000" anchor="b"/>
                </a:tc>
                <a:tc>
                  <a:txBody>
                    <a:bodyPr/>
                    <a:lstStyle/>
                    <a:p>
                      <a:pPr algn="r" fontAlgn="b"/>
                      <a:r>
                        <a:rPr lang="en-US" sz="1400" b="1" u="none" strike="noStrike">
                          <a:solidFill>
                            <a:schemeClr val="tx1"/>
                          </a:solidFill>
                          <a:effectLst/>
                        </a:rPr>
                        <a:t>5,625,000</a:t>
                      </a:r>
                      <a:endParaRPr lang="en-US" sz="1400" b="1" i="0" u="none" strike="noStrike">
                        <a:solidFill>
                          <a:schemeClr val="tx1"/>
                        </a:solidFill>
                        <a:effectLst/>
                        <a:latin typeface="+mn-lt"/>
                      </a:endParaRPr>
                    </a:p>
                  </a:txBody>
                  <a:tcPr anchor="b"/>
                </a:tc>
                <a:tc>
                  <a:txBody>
                    <a:bodyPr/>
                    <a:lstStyle/>
                    <a:p>
                      <a:pPr algn="r" fontAlgn="b"/>
                      <a:r>
                        <a:rPr lang="en-US" sz="1400" b="1" u="none" strike="noStrike">
                          <a:solidFill>
                            <a:schemeClr val="tx1"/>
                          </a:solidFill>
                          <a:effectLst/>
                        </a:rPr>
                        <a:t>48,000,000</a:t>
                      </a:r>
                      <a:endParaRPr lang="en-US" sz="1400" b="1" i="0" u="none" strike="noStrike">
                        <a:solidFill>
                          <a:schemeClr val="tx1"/>
                        </a:solidFill>
                        <a:effectLst/>
                        <a:latin typeface="+mn-lt"/>
                      </a:endParaRPr>
                    </a:p>
                  </a:txBody>
                  <a:tcPr anchor="b"/>
                </a:tc>
                <a:tc>
                  <a:txBody>
                    <a:bodyPr/>
                    <a:lstStyle/>
                    <a:p>
                      <a:pPr algn="r" fontAlgn="b"/>
                      <a:r>
                        <a:rPr lang="en-US" sz="1400" b="1" u="none" strike="noStrike">
                          <a:solidFill>
                            <a:schemeClr val="tx1"/>
                          </a:solidFill>
                          <a:effectLst/>
                        </a:rPr>
                        <a:t>216,000,000</a:t>
                      </a:r>
                      <a:endParaRPr lang="en-US" sz="1400" b="1" i="0" u="none" strike="noStrike">
                        <a:solidFill>
                          <a:schemeClr val="tx1"/>
                        </a:solidFill>
                        <a:effectLst/>
                        <a:latin typeface="+mn-lt"/>
                      </a:endParaRPr>
                    </a:p>
                  </a:txBody>
                  <a:tcPr anchor="b"/>
                </a:tc>
                <a:tc>
                  <a:txBody>
                    <a:bodyPr/>
                    <a:lstStyle/>
                    <a:p>
                      <a:pPr algn="r"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3598168219"/>
                  </a:ext>
                </a:extLst>
              </a:tr>
              <a:tr h="318174">
                <a:tc>
                  <a:txBody>
                    <a:bodyPr/>
                    <a:lstStyle/>
                    <a:p>
                      <a:pPr algn="l" fontAlgn="b"/>
                      <a:r>
                        <a:rPr lang="en-US" sz="1400" b="0" u="none" strike="noStrike">
                          <a:solidFill>
                            <a:schemeClr val="tx1"/>
                          </a:solidFill>
                          <a:effectLst/>
                        </a:rPr>
                        <a:t>EXPENSES</a:t>
                      </a:r>
                      <a:endParaRPr lang="en-US" sz="1400" b="0" i="0" u="none" strike="noStrike">
                        <a:solidFill>
                          <a:schemeClr val="tx1"/>
                        </a:solidFill>
                        <a:effectLst/>
                        <a:latin typeface="+mn-lt"/>
                      </a:endParaRPr>
                    </a:p>
                  </a:txBody>
                  <a:tcPr marL="288000" anchor="b"/>
                </a:tc>
                <a:tc>
                  <a:txBody>
                    <a:bodyPr/>
                    <a:lstStyle/>
                    <a:p>
                      <a:pPr algn="l" fontAlgn="b"/>
                      <a:endParaRPr lang="en-US" sz="1400" b="0" i="0" u="none" strike="noStrike">
                        <a:solidFill>
                          <a:schemeClr val="tx1"/>
                        </a:solidFill>
                        <a:effectLst/>
                        <a:latin typeface="+mn-lt"/>
                      </a:endParaRPr>
                    </a:p>
                  </a:txBody>
                  <a:tcPr anchor="b"/>
                </a:tc>
                <a:tc>
                  <a:txBody>
                    <a:bodyPr/>
                    <a:lstStyle/>
                    <a:p>
                      <a:pPr algn="l" fontAlgn="b"/>
                      <a:endParaRPr lang="en-US" sz="1400" b="0" i="0" u="none" strike="noStrike">
                        <a:solidFill>
                          <a:schemeClr val="tx1"/>
                        </a:solidFill>
                        <a:effectLst/>
                        <a:latin typeface="+mn-lt"/>
                      </a:endParaRPr>
                    </a:p>
                  </a:txBody>
                  <a:tcPr anchor="b"/>
                </a:tc>
                <a:tc>
                  <a:txBody>
                    <a:bodyPr/>
                    <a:lstStyle/>
                    <a:p>
                      <a:pPr algn="l" fontAlgn="b"/>
                      <a:endParaRPr lang="en-US" sz="1400" b="0" i="0" u="none" strike="noStrike">
                        <a:solidFill>
                          <a:schemeClr val="tx1"/>
                        </a:solidFill>
                        <a:effectLst/>
                        <a:latin typeface="+mn-lt"/>
                      </a:endParaRPr>
                    </a:p>
                  </a:txBody>
                  <a:tcPr anchor="b"/>
                </a:tc>
                <a:tc>
                  <a:txBody>
                    <a:bodyPr/>
                    <a:lstStyle/>
                    <a:p>
                      <a:pPr algn="l"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1370781687"/>
                  </a:ext>
                </a:extLst>
              </a:tr>
              <a:tr h="318174">
                <a:tc>
                  <a:txBody>
                    <a:bodyPr/>
                    <a:lstStyle/>
                    <a:p>
                      <a:pPr marL="457200" lvl="1" indent="0" algn="l" fontAlgn="b">
                        <a:buFont typeface="Arial" panose="020B0604020202020204" pitchFamily="34" charset="0"/>
                        <a:buNone/>
                      </a:pPr>
                      <a:r>
                        <a:rPr lang="en-US" sz="1400" b="0" u="none" strike="noStrike">
                          <a:solidFill>
                            <a:schemeClr val="tx1"/>
                          </a:solidFill>
                          <a:effectLst/>
                        </a:rPr>
                        <a:t>Sales &amp; marketing</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5,062,500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38,400,000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151,200,000</a:t>
                      </a:r>
                      <a:endParaRPr lang="en-US" sz="1400" b="0" i="0" u="none" strike="noStrike">
                        <a:solidFill>
                          <a:schemeClr val="tx1"/>
                        </a:solidFill>
                        <a:effectLst/>
                        <a:latin typeface="+mn-lt"/>
                      </a:endParaRPr>
                    </a:p>
                  </a:txBody>
                  <a:tcPr anchor="b"/>
                </a:tc>
                <a:tc>
                  <a:txBody>
                    <a:bodyPr/>
                    <a:lstStyle/>
                    <a:p>
                      <a:pPr algn="l" fontAlgn="b"/>
                      <a:r>
                        <a:rPr lang="en-US" sz="1400" b="0" u="none" strike="noStrike">
                          <a:solidFill>
                            <a:schemeClr val="tx1"/>
                          </a:solidFill>
                          <a:effectLst/>
                        </a:rPr>
                        <a:t>70%</a:t>
                      </a:r>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3179622494"/>
                  </a:ext>
                </a:extLst>
              </a:tr>
              <a:tr h="318174">
                <a:tc>
                  <a:txBody>
                    <a:bodyPr/>
                    <a:lstStyle/>
                    <a:p>
                      <a:pPr marL="457200" lvl="1" indent="0" algn="l" fontAlgn="b">
                        <a:buFont typeface="Arial" panose="020B0604020202020204" pitchFamily="34" charset="0"/>
                        <a:buNone/>
                      </a:pPr>
                      <a:r>
                        <a:rPr lang="en-US" sz="1400" b="0" u="none" strike="noStrike">
                          <a:solidFill>
                            <a:schemeClr val="tx1"/>
                          </a:solidFill>
                          <a:effectLst/>
                        </a:rPr>
                        <a:t>Customer service</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1,687,500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9,600,000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21,600,000</a:t>
                      </a:r>
                      <a:endParaRPr lang="en-US" sz="1400" b="0" i="0" u="none" strike="noStrike">
                        <a:solidFill>
                          <a:schemeClr val="tx1"/>
                        </a:solidFill>
                        <a:effectLst/>
                        <a:latin typeface="+mn-lt"/>
                      </a:endParaRPr>
                    </a:p>
                  </a:txBody>
                  <a:tcPr anchor="b"/>
                </a:tc>
                <a:tc>
                  <a:txBody>
                    <a:bodyPr/>
                    <a:lstStyle/>
                    <a:p>
                      <a:pPr algn="l" fontAlgn="b"/>
                      <a:r>
                        <a:rPr lang="en-US" sz="1400" b="0" u="none" strike="noStrike">
                          <a:solidFill>
                            <a:schemeClr val="tx1"/>
                          </a:solidFill>
                          <a:effectLst/>
                        </a:rPr>
                        <a:t>10%</a:t>
                      </a:r>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2212468296"/>
                  </a:ext>
                </a:extLst>
              </a:tr>
              <a:tr h="318174">
                <a:tc>
                  <a:txBody>
                    <a:bodyPr/>
                    <a:lstStyle/>
                    <a:p>
                      <a:pPr marL="457200" lvl="1" indent="0" algn="l" fontAlgn="b">
                        <a:buFont typeface="Arial" panose="020B0604020202020204" pitchFamily="34" charset="0"/>
                        <a:buNone/>
                      </a:pPr>
                      <a:r>
                        <a:rPr lang="en-US" sz="1400" b="0" u="none" strike="noStrike">
                          <a:solidFill>
                            <a:schemeClr val="tx1"/>
                          </a:solidFill>
                          <a:effectLst/>
                        </a:rPr>
                        <a:t>Product development</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562,500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2,400,000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10,800,000</a:t>
                      </a:r>
                      <a:endParaRPr lang="en-US" sz="1400" b="0" i="0" u="none" strike="noStrike">
                        <a:solidFill>
                          <a:schemeClr val="tx1"/>
                        </a:solidFill>
                        <a:effectLst/>
                        <a:latin typeface="+mn-lt"/>
                      </a:endParaRPr>
                    </a:p>
                  </a:txBody>
                  <a:tcPr anchor="b"/>
                </a:tc>
                <a:tc>
                  <a:txBody>
                    <a:bodyPr/>
                    <a:lstStyle/>
                    <a:p>
                      <a:pPr algn="l" fontAlgn="b"/>
                      <a:r>
                        <a:rPr lang="en-US" sz="1400" b="0" u="none" strike="noStrike">
                          <a:solidFill>
                            <a:schemeClr val="tx1"/>
                          </a:solidFill>
                          <a:effectLst/>
                        </a:rPr>
                        <a:t>5%</a:t>
                      </a:r>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795863650"/>
                  </a:ext>
                </a:extLst>
              </a:tr>
              <a:tr h="318174">
                <a:tc>
                  <a:txBody>
                    <a:bodyPr/>
                    <a:lstStyle/>
                    <a:p>
                      <a:pPr marL="457200" lvl="1" indent="0" algn="l" fontAlgn="b">
                        <a:buFont typeface="Arial" panose="020B0604020202020204" pitchFamily="34" charset="0"/>
                        <a:buNone/>
                      </a:pPr>
                      <a:r>
                        <a:rPr lang="en-US" sz="1400" b="0" u="none" strike="noStrike">
                          <a:solidFill>
                            <a:schemeClr val="tx1"/>
                          </a:solidFill>
                          <a:effectLst/>
                        </a:rPr>
                        <a:t>Research</a:t>
                      </a:r>
                      <a:endParaRPr lang="en-US" sz="1400" b="0" i="0" u="none" strike="noStrike">
                        <a:solidFill>
                          <a:schemeClr val="tx1"/>
                        </a:solidFill>
                        <a:effectLst/>
                        <a:latin typeface="+mn-lt"/>
                      </a:endParaRPr>
                    </a:p>
                  </a:txBody>
                  <a:tcPr marL="288000" anchor="b"/>
                </a:tc>
                <a:tc>
                  <a:txBody>
                    <a:bodyPr/>
                    <a:lstStyle/>
                    <a:p>
                      <a:pPr algn="r" fontAlgn="b"/>
                      <a:r>
                        <a:rPr lang="en-US" sz="1400" b="0" u="none" strike="noStrike">
                          <a:solidFill>
                            <a:schemeClr val="tx1"/>
                          </a:solidFill>
                          <a:effectLst/>
                        </a:rPr>
                        <a:t>281,250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2,400,000</a:t>
                      </a:r>
                      <a:endParaRPr lang="en-US" sz="1400" b="0" i="0" u="none" strike="noStrike">
                        <a:solidFill>
                          <a:schemeClr val="tx1"/>
                        </a:solidFill>
                        <a:effectLst/>
                        <a:latin typeface="+mn-lt"/>
                      </a:endParaRPr>
                    </a:p>
                  </a:txBody>
                  <a:tcPr anchor="b"/>
                </a:tc>
                <a:tc>
                  <a:txBody>
                    <a:bodyPr/>
                    <a:lstStyle/>
                    <a:p>
                      <a:pPr algn="r" fontAlgn="b"/>
                      <a:r>
                        <a:rPr lang="en-US" sz="1400" b="0" u="none" strike="noStrike">
                          <a:solidFill>
                            <a:schemeClr val="tx1"/>
                          </a:solidFill>
                          <a:effectLst/>
                        </a:rPr>
                        <a:t>4,320,000</a:t>
                      </a:r>
                      <a:endParaRPr lang="en-US" sz="1400" b="0" i="0" u="none" strike="noStrike">
                        <a:solidFill>
                          <a:schemeClr val="tx1"/>
                        </a:solidFill>
                        <a:effectLst/>
                        <a:latin typeface="+mn-lt"/>
                      </a:endParaRPr>
                    </a:p>
                  </a:txBody>
                  <a:tcPr anchor="b"/>
                </a:tc>
                <a:tc>
                  <a:txBody>
                    <a:bodyPr/>
                    <a:lstStyle/>
                    <a:p>
                      <a:pPr algn="l" fontAlgn="b"/>
                      <a:r>
                        <a:rPr lang="en-US" sz="1400" b="0" u="none" strike="noStrike">
                          <a:solidFill>
                            <a:schemeClr val="tx1"/>
                          </a:solidFill>
                          <a:effectLst/>
                        </a:rPr>
                        <a:t>2%</a:t>
                      </a:r>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3591746253"/>
                  </a:ext>
                </a:extLst>
              </a:tr>
              <a:tr h="318174">
                <a:tc>
                  <a:txBody>
                    <a:bodyPr/>
                    <a:lstStyle/>
                    <a:p>
                      <a:pPr algn="l" fontAlgn="b"/>
                      <a:r>
                        <a:rPr lang="en-US" sz="1400" b="1" u="none" strike="noStrike">
                          <a:solidFill>
                            <a:schemeClr val="tx1"/>
                          </a:solidFill>
                          <a:effectLst/>
                        </a:rPr>
                        <a:t>Total expenses</a:t>
                      </a:r>
                      <a:endParaRPr lang="en-US" sz="1400" b="1" i="0" u="none" strike="noStrike">
                        <a:solidFill>
                          <a:schemeClr val="tx1"/>
                        </a:solidFill>
                        <a:effectLst/>
                        <a:latin typeface="+mn-lt"/>
                      </a:endParaRPr>
                    </a:p>
                  </a:txBody>
                  <a:tcPr marL="288000" anchor="b"/>
                </a:tc>
                <a:tc>
                  <a:txBody>
                    <a:bodyPr/>
                    <a:lstStyle/>
                    <a:p>
                      <a:pPr algn="r" fontAlgn="b"/>
                      <a:r>
                        <a:rPr lang="en-US" sz="1400" b="1" u="none" strike="noStrike">
                          <a:solidFill>
                            <a:schemeClr val="tx1"/>
                          </a:solidFill>
                          <a:effectLst/>
                        </a:rPr>
                        <a:t>7,593,750</a:t>
                      </a:r>
                      <a:endParaRPr lang="en-US" sz="1400" b="1" i="0" u="none" strike="noStrike">
                        <a:solidFill>
                          <a:schemeClr val="tx1"/>
                        </a:solidFill>
                        <a:effectLst/>
                        <a:latin typeface="+mn-lt"/>
                      </a:endParaRPr>
                    </a:p>
                  </a:txBody>
                  <a:tcPr anchor="b"/>
                </a:tc>
                <a:tc>
                  <a:txBody>
                    <a:bodyPr/>
                    <a:lstStyle/>
                    <a:p>
                      <a:pPr algn="r" fontAlgn="b"/>
                      <a:r>
                        <a:rPr lang="en-US" sz="1400" b="1" u="none" strike="noStrike">
                          <a:solidFill>
                            <a:schemeClr val="tx1"/>
                          </a:solidFill>
                          <a:effectLst/>
                        </a:rPr>
                        <a:t>52,800,000</a:t>
                      </a:r>
                      <a:endParaRPr lang="en-US" sz="1400" b="1" i="0" u="none" strike="noStrike">
                        <a:solidFill>
                          <a:schemeClr val="tx1"/>
                        </a:solidFill>
                        <a:effectLst/>
                        <a:latin typeface="+mn-lt"/>
                      </a:endParaRPr>
                    </a:p>
                  </a:txBody>
                  <a:tcPr anchor="b"/>
                </a:tc>
                <a:tc>
                  <a:txBody>
                    <a:bodyPr/>
                    <a:lstStyle/>
                    <a:p>
                      <a:pPr algn="r" fontAlgn="b"/>
                      <a:r>
                        <a:rPr lang="en-US" sz="1400" b="1" u="none" strike="noStrike">
                          <a:solidFill>
                            <a:schemeClr val="tx1"/>
                          </a:solidFill>
                          <a:effectLst/>
                        </a:rPr>
                        <a:t>187,920,000</a:t>
                      </a:r>
                      <a:endParaRPr lang="en-US" sz="1400" b="1" i="0" u="none" strike="noStrike">
                        <a:solidFill>
                          <a:schemeClr val="tx1"/>
                        </a:solidFill>
                        <a:effectLst/>
                        <a:latin typeface="+mn-lt"/>
                      </a:endParaRPr>
                    </a:p>
                  </a:txBody>
                  <a:tcPr anchor="b"/>
                </a:tc>
                <a:tc>
                  <a:txBody>
                    <a:bodyPr/>
                    <a:lstStyle/>
                    <a:p>
                      <a:pPr algn="l" fontAlgn="b"/>
                      <a:endParaRPr lang="en-US" sz="1400" b="0" i="0" u="none" strike="noStrike">
                        <a:solidFill>
                          <a:schemeClr val="tx1"/>
                        </a:solidFill>
                        <a:effectLst/>
                        <a:latin typeface="+mn-lt"/>
                      </a:endParaRPr>
                    </a:p>
                  </a:txBody>
                  <a:tcPr anchor="b"/>
                </a:tc>
                <a:extLst>
                  <a:ext uri="{0D108BD9-81ED-4DB2-BD59-A6C34878D82A}">
                    <a16:rowId xmlns:a16="http://schemas.microsoft.com/office/drawing/2014/main" val="547698104"/>
                  </a:ext>
                </a:extLst>
              </a:tr>
            </a:tbl>
          </a:graphicData>
        </a:graphic>
      </p:graphicFrame>
      <p:sp>
        <p:nvSpPr>
          <p:cNvPr id="4" name="Table Placeholder 3">
            <a:extLst>
              <a:ext uri="{FF2B5EF4-FFF2-40B4-BE49-F238E27FC236}">
                <a16:creationId xmlns:a16="http://schemas.microsoft.com/office/drawing/2014/main" id="{3244A93B-362F-4150-958B-F7D056433382}"/>
              </a:ext>
            </a:extLst>
          </p:cNvPr>
          <p:cNvSpPr>
            <a:spLocks noGrp="1"/>
          </p:cNvSpPr>
          <p:nvPr>
            <p:ph type="tbl" sz="quarter" idx="10" hasCustomPrompt="1"/>
          </p:nvPr>
        </p:nvSpPr>
        <p:spPr>
          <a:xfrm>
            <a:off x="685800" y="2168525"/>
            <a:ext cx="10820400" cy="4137025"/>
          </a:xfrm>
        </p:spPr>
        <p:txBody>
          <a:bodyPr/>
          <a:lstStyle>
            <a:lvl1pPr>
              <a:defRPr sz="2000">
                <a:latin typeface="Architype" panose="02010503040101060103" pitchFamily="50" charset="0"/>
              </a:defRPr>
            </a:lvl1pPr>
          </a:lstStyle>
          <a:p>
            <a:r>
              <a:rPr lang="en-US" dirty="0"/>
              <a:t>Click the icon to begin creating a chart</a:t>
            </a:r>
          </a:p>
        </p:txBody>
      </p:sp>
      <p:sp>
        <p:nvSpPr>
          <p:cNvPr id="3" name="Date Placeholder 3">
            <a:extLst>
              <a:ext uri="{FF2B5EF4-FFF2-40B4-BE49-F238E27FC236}">
                <a16:creationId xmlns:a16="http://schemas.microsoft.com/office/drawing/2014/main" id="{45D0AE41-A9CA-C954-4F9E-FC9242456C06}"/>
              </a:ext>
            </a:extLst>
          </p:cNvPr>
          <p:cNvSpPr>
            <a:spLocks noGrp="1"/>
          </p:cNvSpPr>
          <p:nvPr>
            <p:ph type="dt" sz="half" idx="11"/>
          </p:nvPr>
        </p:nvSpPr>
        <p:spPr>
          <a:xfrm>
            <a:off x="685800" y="6356350"/>
            <a:ext cx="2743200" cy="242431"/>
          </a:xfrm>
        </p:spPr>
        <p:txBody>
          <a:bodyPr/>
          <a:lstStyle/>
          <a:p>
            <a:fld id="{A0EE4848-AA8F-44CF-B034-DBDA6B8A4AA1}" type="datetimeFigureOut">
              <a:rPr lang="en-US" smtClean="0"/>
              <a:t>5/2/2025</a:t>
            </a:fld>
            <a:endParaRPr lang="en-US"/>
          </a:p>
        </p:txBody>
      </p:sp>
      <p:sp>
        <p:nvSpPr>
          <p:cNvPr id="5" name="Footer Placeholder 4">
            <a:extLst>
              <a:ext uri="{FF2B5EF4-FFF2-40B4-BE49-F238E27FC236}">
                <a16:creationId xmlns:a16="http://schemas.microsoft.com/office/drawing/2014/main" id="{49E6F872-AF50-9DD0-1EE4-2C6026E80E71}"/>
              </a:ext>
            </a:extLst>
          </p:cNvPr>
          <p:cNvSpPr>
            <a:spLocks noGrp="1"/>
          </p:cNvSpPr>
          <p:nvPr>
            <p:ph type="ftr" sz="quarter" idx="12"/>
          </p:nvPr>
        </p:nvSpPr>
        <p:spPr>
          <a:xfrm>
            <a:off x="4038600" y="6356350"/>
            <a:ext cx="4114800" cy="242431"/>
          </a:xfrm>
        </p:spPr>
        <p:txBody>
          <a:bodyPr/>
          <a:lstStyle/>
          <a:p>
            <a:endParaRPr lang="en-US"/>
          </a:p>
        </p:txBody>
      </p:sp>
      <p:sp>
        <p:nvSpPr>
          <p:cNvPr id="8" name="Slide Number Placeholder 5">
            <a:extLst>
              <a:ext uri="{FF2B5EF4-FFF2-40B4-BE49-F238E27FC236}">
                <a16:creationId xmlns:a16="http://schemas.microsoft.com/office/drawing/2014/main" id="{545F9E55-7B49-BB21-2F11-861A1279C8D1}"/>
              </a:ext>
            </a:extLst>
          </p:cNvPr>
          <p:cNvSpPr>
            <a:spLocks noGrp="1"/>
          </p:cNvSpPr>
          <p:nvPr>
            <p:ph type="sldNum" sz="quarter" idx="13"/>
          </p:nvPr>
        </p:nvSpPr>
        <p:spPr>
          <a:xfrm>
            <a:off x="8759952" y="6356350"/>
            <a:ext cx="2743200" cy="242431"/>
          </a:xfrm>
        </p:spPr>
        <p:txBody>
          <a:bodyPr/>
          <a:lstStyle/>
          <a:p>
            <a:fld id="{795CB276-6E70-4686-A9F0-F69CF545DE7D}" type="slidenum">
              <a:rPr lang="en-US" smtClean="0"/>
              <a:t>‹#›</a:t>
            </a:fld>
            <a:endParaRPr lang="en-US"/>
          </a:p>
        </p:txBody>
      </p:sp>
      <p:sp>
        <p:nvSpPr>
          <p:cNvPr id="10" name="Text Placeholder 4">
            <a:extLst>
              <a:ext uri="{FF2B5EF4-FFF2-40B4-BE49-F238E27FC236}">
                <a16:creationId xmlns:a16="http://schemas.microsoft.com/office/drawing/2014/main" id="{D7D6B7BA-BCDB-3C49-9FEA-16D9A25B02ED}"/>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3086600823"/>
      </p:ext>
    </p:extLst>
  </p:cSld>
  <p:clrMapOvr>
    <a:masterClrMapping/>
  </p:clrMapOvr>
  <p:extLst>
    <p:ext uri="{DCECCB84-F9BA-43D5-87BE-67443E8EF086}">
      <p15:sldGuideLst xmlns:p15="http://schemas.microsoft.com/office/powerpoint/2012/main">
        <p15:guide id="1" pos="432">
          <p15:clr>
            <a:srgbClr val="FBAE40"/>
          </p15:clr>
        </p15:guide>
        <p15:guide id="2" pos="72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5410200" cy="201706"/>
          </a:xfrm>
        </p:spPr>
        <p:txBody>
          <a:bodyPr/>
          <a:lstStyle>
            <a:lvl1pPr>
              <a:lnSpc>
                <a:spcPts val="1200"/>
              </a:lnSpc>
              <a:defRPr sz="1000" b="0" kern="600" cap="all" spc="0" baseline="0">
                <a:solidFill>
                  <a:schemeClr val="accent1"/>
                </a:solidFill>
                <a:latin typeface="Architype" panose="02010503040101060103" pitchFamily="50" charset="0"/>
              </a:defRPr>
            </a:lvl1pPr>
          </a:lstStyle>
          <a:p>
            <a:r>
              <a:rPr lang="en-US" dirty="0">
                <a:latin typeface="+mn-lt"/>
              </a:rPr>
              <a:t>Click to add title</a:t>
            </a:r>
          </a:p>
        </p:txBody>
      </p:sp>
      <p:sp>
        <p:nvSpPr>
          <p:cNvPr id="4" name="Date Placeholder 3"/>
          <p:cNvSpPr>
            <a:spLocks noGrp="1"/>
          </p:cNvSpPr>
          <p:nvPr>
            <p:ph type="dt" sz="half" idx="10"/>
          </p:nvPr>
        </p:nvSpPr>
        <p:spPr/>
        <p:txBody>
          <a:bodyPr/>
          <a:lstStyle/>
          <a:p>
            <a:fld id="{A0EE4848-AA8F-44CF-B034-DBDA6B8A4AA1}" type="datetimeFigureOut">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CB276-6E70-4686-A9F0-F69CF545DE7D}" type="slidenum">
              <a:rPr lang="en-US" smtClean="0"/>
              <a:t>‹#›</a:t>
            </a:fld>
            <a:endParaRPr lang="en-US"/>
          </a:p>
        </p:txBody>
      </p:sp>
      <p:graphicFrame>
        <p:nvGraphicFramePr>
          <p:cNvPr id="8" name="Chart 7" descr="This is a chart." hidden="1">
            <a:extLst>
              <a:ext uri="{FF2B5EF4-FFF2-40B4-BE49-F238E27FC236}">
                <a16:creationId xmlns:a16="http://schemas.microsoft.com/office/drawing/2014/main" id="{813DDCD3-7672-944D-9209-5CA7DEC2F3F2}"/>
              </a:ext>
            </a:extLst>
          </p:cNvPr>
          <p:cNvGraphicFramePr/>
          <p:nvPr userDrawn="1">
            <p:extLst>
              <p:ext uri="{D42A27DB-BD31-4B8C-83A1-F6EECF244321}">
                <p14:modId xmlns:p14="http://schemas.microsoft.com/office/powerpoint/2010/main" val="2832622370"/>
              </p:ext>
            </p:extLst>
          </p:nvPr>
        </p:nvGraphicFramePr>
        <p:xfrm>
          <a:off x="-344347" y="1402155"/>
          <a:ext cx="6254275" cy="443939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72A81703-3F78-F64F-E5ED-36BBCC482BE4}"/>
              </a:ext>
            </a:extLst>
          </p:cNvPr>
          <p:cNvSpPr>
            <a:spLocks noGrp="1"/>
          </p:cNvSpPr>
          <p:nvPr>
            <p:ph type="body" sz="quarter" idx="13"/>
          </p:nvPr>
        </p:nvSpPr>
        <p:spPr>
          <a:xfrm>
            <a:off x="6096000" y="2582999"/>
            <a:ext cx="4315274" cy="334325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atin typeface="Architype" panose="02010503040101060103" pitchFamily="50" charset="0"/>
              </a:defRPr>
            </a:lvl2pPr>
            <a:lvl3pPr>
              <a:defRPr sz="1400">
                <a:latin typeface="Architype" panose="02010503040101060103" pitchFamily="50" charset="0"/>
              </a:defRPr>
            </a:lvl3pPr>
            <a:lvl4pPr>
              <a:defRPr sz="1400">
                <a:latin typeface="Architype" panose="02010503040101060103" pitchFamily="50" charset="0"/>
              </a:defRPr>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0EC104A3-92A9-3CD2-A607-36AFE8368FD2}"/>
              </a:ext>
            </a:extLst>
          </p:cNvPr>
          <p:cNvSpPr>
            <a:spLocks noGrp="1"/>
          </p:cNvSpPr>
          <p:nvPr>
            <p:ph type="body" sz="quarter" idx="14" hasCustomPrompt="1"/>
          </p:nvPr>
        </p:nvSpPr>
        <p:spPr>
          <a:xfrm>
            <a:off x="1938716" y="3264167"/>
            <a:ext cx="1765184" cy="715367"/>
          </a:xfrm>
          <a:noFill/>
          <a:ln>
            <a:noFill/>
          </a:ln>
        </p:spPr>
        <p:style>
          <a:lnRef idx="0">
            <a:scrgbClr r="0" g="0" b="0"/>
          </a:lnRef>
          <a:fillRef idx="0">
            <a:scrgbClr r="0" g="0" b="0"/>
          </a:fillRef>
          <a:effectRef idx="0">
            <a:scrgbClr r="0" g="0" b="0"/>
          </a:effectRef>
          <a:fontRef idx="minor">
            <a:schemeClr val="dk1"/>
          </a:fontRef>
        </p:style>
        <p:txBody>
          <a:bodyPr/>
          <a:lstStyle>
            <a:lvl1pPr algn="ctr">
              <a:lnSpc>
                <a:spcPct val="100000"/>
              </a:lnSpc>
              <a:spcAft>
                <a:spcPts val="1000"/>
              </a:spcAft>
              <a:defRPr sz="1400">
                <a:latin typeface="+mj-lt"/>
              </a:defRPr>
            </a:lvl1pPr>
            <a:lvl2pPr>
              <a:defRPr sz="1400"/>
            </a:lvl2pPr>
            <a:lvl3pPr>
              <a:defRPr sz="1400"/>
            </a:lvl3pPr>
            <a:lvl4pPr>
              <a:defRPr sz="1400"/>
            </a:lvl4pPr>
            <a:lvl5pPr>
              <a:defRPr sz="1400"/>
            </a:lvl5pPr>
          </a:lstStyle>
          <a:p>
            <a:pPr lvl="0"/>
            <a:r>
              <a:rPr lang="en-US"/>
              <a:t>Enter graph name here</a:t>
            </a:r>
          </a:p>
          <a:p>
            <a:pPr lvl="0"/>
            <a:r>
              <a:rPr lang="en-US">
                <a:latin typeface="+mn-lt"/>
              </a:rPr>
              <a:t>Enter text here </a:t>
            </a:r>
            <a:endParaRPr lang="en-US"/>
          </a:p>
          <a:p>
            <a:pPr lvl="0"/>
            <a:endParaRPr lang="en-US"/>
          </a:p>
          <a:p>
            <a:pPr lvl="0"/>
            <a:endParaRPr lang="en-US"/>
          </a:p>
        </p:txBody>
      </p:sp>
      <p:sp>
        <p:nvSpPr>
          <p:cNvPr id="3" name="Text Placeholder 9">
            <a:extLst>
              <a:ext uri="{FF2B5EF4-FFF2-40B4-BE49-F238E27FC236}">
                <a16:creationId xmlns:a16="http://schemas.microsoft.com/office/drawing/2014/main" id="{95BA425A-3D16-3FFC-B036-8B74FDD4C81A}"/>
              </a:ext>
            </a:extLst>
          </p:cNvPr>
          <p:cNvSpPr>
            <a:spLocks noGrp="1"/>
          </p:cNvSpPr>
          <p:nvPr>
            <p:ph type="body" sz="quarter" idx="15" hasCustomPrompt="1"/>
          </p:nvPr>
        </p:nvSpPr>
        <p:spPr>
          <a:xfrm>
            <a:off x="685800" y="1086816"/>
            <a:ext cx="5410200" cy="715367"/>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12" name="Chart Placeholder 11">
            <a:extLst>
              <a:ext uri="{FF2B5EF4-FFF2-40B4-BE49-F238E27FC236}">
                <a16:creationId xmlns:a16="http://schemas.microsoft.com/office/drawing/2014/main" id="{0D0E6EB8-255E-C464-7238-4217DBE1D85D}"/>
              </a:ext>
            </a:extLst>
          </p:cNvPr>
          <p:cNvSpPr>
            <a:spLocks noGrp="1"/>
          </p:cNvSpPr>
          <p:nvPr>
            <p:ph type="chart" sz="quarter" idx="16" hasCustomPrompt="1"/>
          </p:nvPr>
        </p:nvSpPr>
        <p:spPr>
          <a:xfrm>
            <a:off x="0" y="1401763"/>
            <a:ext cx="6096000" cy="4678997"/>
          </a:xfrm>
        </p:spPr>
        <p:txBody>
          <a:bodyPr/>
          <a:lstStyle/>
          <a:p>
            <a:r>
              <a:rPr lang="en-US" dirty="0"/>
              <a:t> </a:t>
            </a:r>
          </a:p>
        </p:txBody>
      </p:sp>
    </p:spTree>
    <p:extLst>
      <p:ext uri="{BB962C8B-B14F-4D97-AF65-F5344CB8AC3E}">
        <p14:creationId xmlns:p14="http://schemas.microsoft.com/office/powerpoint/2010/main" val="2126535371"/>
      </p:ext>
    </p:extLst>
  </p:cSld>
  <p:clrMapOvr>
    <a:masterClrMapping/>
  </p:clrMapOvr>
  <p:extLst>
    <p:ext uri="{DCECCB84-F9BA-43D5-87BE-67443E8EF086}">
      <p15:sldGuideLst xmlns:p15="http://schemas.microsoft.com/office/powerpoint/2012/main">
        <p15:guide id="1" pos="43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raph w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5410200" cy="201706"/>
          </a:xfrm>
        </p:spPr>
        <p:txBody>
          <a:bodyPr/>
          <a:lstStyle>
            <a:lvl1pPr>
              <a:lnSpc>
                <a:spcPts val="1200"/>
              </a:lnSpc>
              <a:defRPr sz="1000" b="0" kern="600" cap="all" spc="0" baseline="0">
                <a:solidFill>
                  <a:schemeClr val="accent1"/>
                </a:solidFill>
                <a:latin typeface="Architype" panose="02010503040101060103" pitchFamily="50" charset="0"/>
              </a:defRPr>
            </a:lvl1pPr>
          </a:lstStyle>
          <a:p>
            <a:r>
              <a:rPr lang="en-US" dirty="0">
                <a:latin typeface="+mn-lt"/>
              </a:rPr>
              <a:t>Click to add title</a:t>
            </a:r>
          </a:p>
        </p:txBody>
      </p:sp>
      <p:graphicFrame>
        <p:nvGraphicFramePr>
          <p:cNvPr id="14" name="Chart 13" descr="This is a chart. " hidden="1">
            <a:extLst>
              <a:ext uri="{FF2B5EF4-FFF2-40B4-BE49-F238E27FC236}">
                <a16:creationId xmlns:a16="http://schemas.microsoft.com/office/drawing/2014/main" id="{56071ED7-56D6-509C-85EC-EE0D9532EC53}"/>
              </a:ext>
            </a:extLst>
          </p:cNvPr>
          <p:cNvGraphicFramePr/>
          <p:nvPr userDrawn="1">
            <p:extLst>
              <p:ext uri="{D42A27DB-BD31-4B8C-83A1-F6EECF244321}">
                <p14:modId xmlns:p14="http://schemas.microsoft.com/office/powerpoint/2010/main" val="3695401823"/>
              </p:ext>
            </p:extLst>
          </p:nvPr>
        </p:nvGraphicFramePr>
        <p:xfrm>
          <a:off x="685799" y="2557725"/>
          <a:ext cx="11162399" cy="32131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9">
            <a:extLst>
              <a:ext uri="{FF2B5EF4-FFF2-40B4-BE49-F238E27FC236}">
                <a16:creationId xmlns:a16="http://schemas.microsoft.com/office/drawing/2014/main" id="{F2AA2CA5-70A2-F17B-065A-5511926969A3}"/>
              </a:ext>
            </a:extLst>
          </p:cNvPr>
          <p:cNvSpPr>
            <a:spLocks noGrp="1"/>
          </p:cNvSpPr>
          <p:nvPr>
            <p:ph type="body" sz="quarter" idx="14" hasCustomPrompt="1"/>
          </p:nvPr>
        </p:nvSpPr>
        <p:spPr>
          <a:xfrm>
            <a:off x="685799" y="1506538"/>
            <a:ext cx="6254275" cy="715367"/>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8" name="Date Placeholder 3">
            <a:extLst>
              <a:ext uri="{FF2B5EF4-FFF2-40B4-BE49-F238E27FC236}">
                <a16:creationId xmlns:a16="http://schemas.microsoft.com/office/drawing/2014/main" id="{4C55FAC4-24C6-52CF-3366-FEF114CBF4AA}"/>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a:p>
        </p:txBody>
      </p:sp>
      <p:sp>
        <p:nvSpPr>
          <p:cNvPr id="9" name="Footer Placeholder 4">
            <a:extLst>
              <a:ext uri="{FF2B5EF4-FFF2-40B4-BE49-F238E27FC236}">
                <a16:creationId xmlns:a16="http://schemas.microsoft.com/office/drawing/2014/main" id="{65FEF11D-3582-088C-E87A-7B2887843A72}"/>
              </a:ext>
            </a:extLst>
          </p:cNvPr>
          <p:cNvSpPr>
            <a:spLocks noGrp="1"/>
          </p:cNvSpPr>
          <p:nvPr>
            <p:ph type="ftr" sz="quarter" idx="11"/>
          </p:nvPr>
        </p:nvSpPr>
        <p:spPr>
          <a:xfrm>
            <a:off x="4038600" y="6356350"/>
            <a:ext cx="4114800" cy="242431"/>
          </a:xfrm>
        </p:spPr>
        <p:txBody>
          <a:bodyPr/>
          <a:lstStyle/>
          <a:p>
            <a:endParaRPr lang="en-US"/>
          </a:p>
        </p:txBody>
      </p:sp>
      <p:sp>
        <p:nvSpPr>
          <p:cNvPr id="10" name="Slide Number Placeholder 5">
            <a:extLst>
              <a:ext uri="{FF2B5EF4-FFF2-40B4-BE49-F238E27FC236}">
                <a16:creationId xmlns:a16="http://schemas.microsoft.com/office/drawing/2014/main" id="{3A95E839-0484-2455-8858-316B0C1AD2B8}"/>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a:p>
        </p:txBody>
      </p:sp>
      <p:sp>
        <p:nvSpPr>
          <p:cNvPr id="5" name="Chart Placeholder 4">
            <a:extLst>
              <a:ext uri="{FF2B5EF4-FFF2-40B4-BE49-F238E27FC236}">
                <a16:creationId xmlns:a16="http://schemas.microsoft.com/office/drawing/2014/main" id="{EB17319A-23C0-1004-16FD-E5082677A8A7}"/>
              </a:ext>
            </a:extLst>
          </p:cNvPr>
          <p:cNvSpPr>
            <a:spLocks noGrp="1"/>
          </p:cNvSpPr>
          <p:nvPr>
            <p:ph type="chart" sz="quarter" idx="15" hasCustomPrompt="1"/>
          </p:nvPr>
        </p:nvSpPr>
        <p:spPr>
          <a:xfrm>
            <a:off x="685799" y="2440750"/>
            <a:ext cx="11201400" cy="3540125"/>
          </a:xfrm>
        </p:spPr>
        <p:txBody>
          <a:bodyPr/>
          <a:lstStyle/>
          <a:p>
            <a:r>
              <a:rPr lang="en-US" dirty="0"/>
              <a:t> </a:t>
            </a:r>
          </a:p>
        </p:txBody>
      </p:sp>
    </p:spTree>
    <p:extLst>
      <p:ext uri="{BB962C8B-B14F-4D97-AF65-F5344CB8AC3E}">
        <p14:creationId xmlns:p14="http://schemas.microsoft.com/office/powerpoint/2010/main" val="330090168"/>
      </p:ext>
    </p:extLst>
  </p:cSld>
  <p:clrMapOvr>
    <a:masterClrMapping/>
  </p:clrMapOvr>
  <p:extLst>
    <p:ext uri="{DCECCB84-F9BA-43D5-87BE-67443E8EF086}">
      <p15:sldGuideLst xmlns:p15="http://schemas.microsoft.com/office/powerpoint/2012/main">
        <p15:guide id="1" pos="43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instructions edit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8F781-2B72-D732-4AC2-5E7FA24B9D1E}"/>
              </a:ext>
            </a:extLst>
          </p:cNvPr>
          <p:cNvSpPr/>
          <p:nvPr userDrawn="1"/>
        </p:nvSpPr>
        <p:spPr>
          <a:xfrm>
            <a:off x="0" y="0"/>
            <a:ext cx="12192000" cy="6858000"/>
          </a:xfrm>
          <a:prstGeom prst="rect">
            <a:avLst/>
          </a:prstGeom>
          <a:solidFill>
            <a:srgbClr val="D0FF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81B4D-F59E-17C5-7918-D27B61DA9E0C}"/>
              </a:ext>
            </a:extLst>
          </p:cNvPr>
          <p:cNvSpPr txBox="1"/>
          <p:nvPr userDrawn="1"/>
        </p:nvSpPr>
        <p:spPr>
          <a:xfrm>
            <a:off x="685800" y="2478024"/>
            <a:ext cx="6812280" cy="1477328"/>
          </a:xfrm>
          <a:prstGeom prst="rect">
            <a:avLst/>
          </a:prstGeom>
          <a:noFill/>
        </p:spPr>
        <p:txBody>
          <a:bodyPr wrap="square" rtlCol="0">
            <a:spAutoFit/>
          </a:bodyPr>
          <a:lstStyle/>
          <a:p>
            <a:r>
              <a:rPr lang="en-US">
                <a:latin typeface="Pitch" panose="02060509030206060203" pitchFamily="49" charset="77"/>
              </a:rPr>
              <a:t>Duplicate the slide, then right click and select “edit data”.</a:t>
            </a:r>
          </a:p>
          <a:p>
            <a:endParaRPr lang="en-US">
              <a:latin typeface="Pitch" panose="02060509030206060203" pitchFamily="49" charset="77"/>
            </a:endParaRPr>
          </a:p>
          <a:p>
            <a:r>
              <a:rPr lang="en-US">
                <a:latin typeface="Pitch" panose="02060509030206060203" pitchFamily="49" charset="77"/>
              </a:rPr>
              <a:t>Delete all unused graph slides prior to saving your final presentation.</a:t>
            </a:r>
          </a:p>
        </p:txBody>
      </p:sp>
      <p:sp>
        <p:nvSpPr>
          <p:cNvPr id="9" name="TextBox 8">
            <a:extLst>
              <a:ext uri="{FF2B5EF4-FFF2-40B4-BE49-F238E27FC236}">
                <a16:creationId xmlns:a16="http://schemas.microsoft.com/office/drawing/2014/main" id="{58B1F055-764F-05EC-17C4-00E5E61B0BFE}"/>
              </a:ext>
            </a:extLst>
          </p:cNvPr>
          <p:cNvSpPr txBox="1"/>
          <p:nvPr userDrawn="1"/>
        </p:nvSpPr>
        <p:spPr>
          <a:xfrm>
            <a:off x="685800" y="801315"/>
            <a:ext cx="10408920" cy="1291764"/>
          </a:xfrm>
          <a:prstGeom prst="rect">
            <a:avLst/>
          </a:prstGeom>
          <a:noFill/>
        </p:spPr>
        <p:txBody>
          <a:bodyPr wrap="square">
            <a:spAutoFit/>
          </a:bodyPr>
          <a:lstStyle/>
          <a:p>
            <a:pPr>
              <a:lnSpc>
                <a:spcPct val="80000"/>
              </a:lnSpc>
            </a:pPr>
            <a:r>
              <a:rPr kumimoji="0" lang="en-US" sz="4800" b="0" i="0" u="none" strike="noStrike" kern="600" cap="none" spc="0" normalizeH="0" baseline="0" noProof="0">
                <a:ln>
                  <a:noFill/>
                </a:ln>
                <a:solidFill>
                  <a:prstClr val="black"/>
                </a:solidFill>
                <a:effectLst/>
                <a:uLnTx/>
                <a:uFillTx/>
                <a:latin typeface="Pitch" panose="02060509030206060203" pitchFamily="49" charset="77"/>
                <a:ea typeface="+mj-ea"/>
                <a:cs typeface="+mj-cs"/>
              </a:rPr>
              <a:t>The following slides are editable examples of graphs</a:t>
            </a:r>
            <a:endParaRPr lang="en-US" sz="4800">
              <a:latin typeface="Pitch" panose="02060509030206060203" pitchFamily="49" charset="77"/>
            </a:endParaRPr>
          </a:p>
        </p:txBody>
      </p:sp>
    </p:spTree>
    <p:extLst>
      <p:ext uri="{BB962C8B-B14F-4D97-AF65-F5344CB8AC3E}">
        <p14:creationId xmlns:p14="http://schemas.microsoft.com/office/powerpoint/2010/main" val="250491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44CE-E219-6A2B-8203-A4A73BD5794A}"/>
              </a:ext>
            </a:extLst>
          </p:cNvPr>
          <p:cNvSpPr>
            <a:spLocks noGrp="1"/>
          </p:cNvSpPr>
          <p:nvPr>
            <p:ph type="title" hasCustomPrompt="1"/>
          </p:nvPr>
        </p:nvSpPr>
        <p:spPr/>
        <p:txBody>
          <a:bodyPr/>
          <a:lstStyle>
            <a:lvl1pPr>
              <a:defRPr/>
            </a:lvl1pPr>
          </a:lstStyle>
          <a:p>
            <a:r>
              <a:rPr lang="en-US"/>
              <a:t>Intro/Overview</a:t>
            </a:r>
          </a:p>
        </p:txBody>
      </p:sp>
      <p:sp>
        <p:nvSpPr>
          <p:cNvPr id="3" name="Date Placeholder 2">
            <a:extLst>
              <a:ext uri="{FF2B5EF4-FFF2-40B4-BE49-F238E27FC236}">
                <a16:creationId xmlns:a16="http://schemas.microsoft.com/office/drawing/2014/main" id="{B3289CCE-5819-E2A7-E2EE-F4012F3E2381}"/>
              </a:ext>
            </a:extLst>
          </p:cNvPr>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A8F18A31-72CD-B568-3CA1-E4C9BCCCB9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3FAD6F-662B-3A2C-116B-230F2E7030BC}"/>
              </a:ext>
            </a:extLst>
          </p:cNvPr>
          <p:cNvSpPr>
            <a:spLocks noGrp="1"/>
          </p:cNvSpPr>
          <p:nvPr>
            <p:ph type="sldNum" sz="quarter" idx="12"/>
          </p:nvPr>
        </p:nvSpPr>
        <p:spPr/>
        <p:txBody>
          <a:bodyPr/>
          <a:lstStyle/>
          <a:p>
            <a:fld id="{795CB276-6E70-4686-A9F0-F69CF545DE7D}" type="slidenum">
              <a:rPr lang="en-US" smtClean="0"/>
              <a:pPr/>
              <a:t>‹#›</a:t>
            </a:fld>
            <a:endParaRPr lang="en-US" dirty="0"/>
          </a:p>
        </p:txBody>
      </p:sp>
      <p:sp>
        <p:nvSpPr>
          <p:cNvPr id="7" name="Text Placeholder 6">
            <a:extLst>
              <a:ext uri="{FF2B5EF4-FFF2-40B4-BE49-F238E27FC236}">
                <a16:creationId xmlns:a16="http://schemas.microsoft.com/office/drawing/2014/main" id="{34121437-4D38-3447-4F24-E88F7B1AB7BC}"/>
              </a:ext>
            </a:extLst>
          </p:cNvPr>
          <p:cNvSpPr>
            <a:spLocks noGrp="1"/>
          </p:cNvSpPr>
          <p:nvPr>
            <p:ph type="body" sz="quarter" idx="13" hasCustomPrompt="1"/>
          </p:nvPr>
        </p:nvSpPr>
        <p:spPr>
          <a:xfrm>
            <a:off x="685800" y="1879600"/>
            <a:ext cx="5033963" cy="3576638"/>
          </a:xfrm>
        </p:spPr>
        <p:txBody>
          <a:bodyPr/>
          <a:lstStyle>
            <a:lvl1pPr>
              <a:lnSpc>
                <a:spcPts val="2600"/>
              </a:lnSpc>
              <a:defRPr/>
            </a:lvl1pPr>
            <a:lvl3pPr marL="341313" indent="0">
              <a:buNone/>
              <a:defRPr/>
            </a:lvl3pPr>
          </a:lstStyle>
          <a:p>
            <a:pPr lvl="0"/>
            <a:r>
              <a:rPr lang="en-US"/>
              <a:t>Write short intro to the meeting​</a:t>
            </a:r>
          </a:p>
          <a:p>
            <a:pPr lvl="0"/>
            <a:r>
              <a:rPr lang="en-US"/>
              <a:t>​</a:t>
            </a:r>
          </a:p>
        </p:txBody>
      </p:sp>
    </p:spTree>
    <p:extLst>
      <p:ext uri="{BB962C8B-B14F-4D97-AF65-F5344CB8AC3E}">
        <p14:creationId xmlns:p14="http://schemas.microsoft.com/office/powerpoint/2010/main" val="4072792733"/>
      </p:ext>
    </p:extLst>
  </p:cSld>
  <p:clrMapOvr>
    <a:masterClrMapping/>
  </p:clrMapOvr>
  <p:extLst>
    <p:ext uri="{DCECCB84-F9BA-43D5-87BE-67443E8EF086}">
      <p15:sldGuideLst xmlns:p15="http://schemas.microsoft.com/office/powerpoint/2012/main">
        <p15:guide id="1" pos="432">
          <p15:clr>
            <a:srgbClr val="FBAE40"/>
          </p15:clr>
        </p15:guide>
        <p15:guide id="2" orient="horz" pos="480">
          <p15:clr>
            <a:srgbClr val="FBAE40"/>
          </p15:clr>
        </p15:guide>
        <p15:guide id="3" orient="horz" pos="7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r graph - EXAMPLE">
    <p:spTree>
      <p:nvGrpSpPr>
        <p:cNvPr id="1" name=""/>
        <p:cNvGrpSpPr/>
        <p:nvPr/>
      </p:nvGrpSpPr>
      <p:grpSpPr>
        <a:xfrm>
          <a:off x="0" y="0"/>
          <a:ext cx="0" cy="0"/>
          <a:chOff x="0" y="0"/>
          <a:chExt cx="0" cy="0"/>
        </a:xfrm>
      </p:grpSpPr>
      <p:graphicFrame>
        <p:nvGraphicFramePr>
          <p:cNvPr id="8" name="Chart 7" descr="This is a chart.">
            <a:extLst>
              <a:ext uri="{FF2B5EF4-FFF2-40B4-BE49-F238E27FC236}">
                <a16:creationId xmlns:a16="http://schemas.microsoft.com/office/drawing/2014/main" id="{813DDCD3-7672-944D-9209-5CA7DEC2F3F2}"/>
              </a:ext>
            </a:extLst>
          </p:cNvPr>
          <p:cNvGraphicFramePr/>
          <p:nvPr userDrawn="1">
            <p:extLst>
              <p:ext uri="{D42A27DB-BD31-4B8C-83A1-F6EECF244321}">
                <p14:modId xmlns:p14="http://schemas.microsoft.com/office/powerpoint/2010/main" val="2950483717"/>
              </p:ext>
            </p:extLst>
          </p:nvPr>
        </p:nvGraphicFramePr>
        <p:xfrm>
          <a:off x="685800" y="2493663"/>
          <a:ext cx="6254275" cy="334788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72A81703-3F78-F64F-E5ED-36BBCC482BE4}"/>
              </a:ext>
            </a:extLst>
          </p:cNvPr>
          <p:cNvSpPr>
            <a:spLocks noGrp="1"/>
          </p:cNvSpPr>
          <p:nvPr>
            <p:ph type="body" sz="quarter" idx="13" hasCustomPrompt="1"/>
          </p:nvPr>
        </p:nvSpPr>
        <p:spPr>
          <a:xfrm>
            <a:off x="7662990" y="2493663"/>
            <a:ext cx="3840162" cy="3348038"/>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a:latin typeface="Architype" panose="02010503040101060103" pitchFamily="50" charset="0"/>
              </a:defRPr>
            </a:lvl1pPr>
            <a:lvl2pPr>
              <a:defRPr sz="1400"/>
            </a:lvl2pPr>
            <a:lvl3pPr>
              <a:defRPr sz="1400"/>
            </a:lvl3pPr>
            <a:lvl4pPr>
              <a:defRPr sz="1400"/>
            </a:lvl4pPr>
            <a:lvl5pPr>
              <a:defRPr sz="1400"/>
            </a:lvl5pPr>
          </a:lstStyle>
          <a:p>
            <a:pPr lvl="0"/>
            <a:r>
              <a:rPr lang="en-US" dirty="0"/>
              <a:t>Right click the slide, then select “edit data”.</a:t>
            </a:r>
          </a:p>
          <a:p>
            <a:endParaRPr lang="en-US" dirty="0"/>
          </a:p>
          <a:p>
            <a:r>
              <a:rPr lang="en-US" dirty="0"/>
              <a:t>Delete all unused graph slides prior to saving your final presentation.</a:t>
            </a:r>
          </a:p>
          <a:p>
            <a:pPr lvl="0"/>
            <a:r>
              <a:rPr lang="en-US" dirty="0">
                <a:latin typeface="+mn-lt"/>
              </a:rPr>
              <a:t> </a:t>
            </a:r>
            <a:endParaRPr lang="en-US" dirty="0"/>
          </a:p>
          <a:p>
            <a:pPr lvl="0"/>
            <a:endParaRPr lang="en-US" dirty="0"/>
          </a:p>
          <a:p>
            <a:pPr lvl="0"/>
            <a:endParaRPr lang="en-US" dirty="0"/>
          </a:p>
        </p:txBody>
      </p:sp>
      <p:sp>
        <p:nvSpPr>
          <p:cNvPr id="11" name="Text Placeholder 9">
            <a:extLst>
              <a:ext uri="{FF2B5EF4-FFF2-40B4-BE49-F238E27FC236}">
                <a16:creationId xmlns:a16="http://schemas.microsoft.com/office/drawing/2014/main" id="{0EC104A3-92A9-3CD2-A607-36AFE8368FD2}"/>
              </a:ext>
            </a:extLst>
          </p:cNvPr>
          <p:cNvSpPr>
            <a:spLocks noGrp="1"/>
          </p:cNvSpPr>
          <p:nvPr>
            <p:ph type="body" sz="quarter" idx="14"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13" name="Text Placeholder 4">
            <a:extLst>
              <a:ext uri="{FF2B5EF4-FFF2-40B4-BE49-F238E27FC236}">
                <a16:creationId xmlns:a16="http://schemas.microsoft.com/office/drawing/2014/main" id="{A8A895DC-5A7F-4B88-96D9-8D32EFE167B5}"/>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3919486545"/>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384" userDrawn="1">
          <p15:clr>
            <a:srgbClr val="FBAE40"/>
          </p15:clr>
        </p15:guide>
        <p15:guide id="3" orient="horz" pos="57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 graph - Editab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2A81703-3F78-F64F-E5ED-36BBCC482BE4}"/>
              </a:ext>
            </a:extLst>
          </p:cNvPr>
          <p:cNvSpPr>
            <a:spLocks noGrp="1"/>
          </p:cNvSpPr>
          <p:nvPr>
            <p:ph type="body" sz="quarter" idx="13" hasCustomPrompt="1"/>
          </p:nvPr>
        </p:nvSpPr>
        <p:spPr>
          <a:xfrm>
            <a:off x="7662990" y="2493663"/>
            <a:ext cx="3840162" cy="3348038"/>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a:latin typeface="Architype" panose="02010503040101060103" pitchFamily="50" charset="0"/>
              </a:defRPr>
            </a:lvl1pPr>
            <a:lvl2pPr>
              <a:defRPr sz="1400"/>
            </a:lvl2pPr>
            <a:lvl3pPr>
              <a:defRPr sz="1400"/>
            </a:lvl3pPr>
            <a:lvl4pPr>
              <a:defRPr sz="1400"/>
            </a:lvl4pPr>
            <a:lvl5pPr>
              <a:defRPr sz="1400"/>
            </a:lvl5pPr>
          </a:lstStyle>
          <a:p>
            <a:pPr lvl="0"/>
            <a:r>
              <a:rPr lang="en-US" dirty="0"/>
              <a:t>Right click the slide, then select “edit data”.</a:t>
            </a:r>
          </a:p>
          <a:p>
            <a:endParaRPr lang="en-US" dirty="0"/>
          </a:p>
          <a:p>
            <a:r>
              <a:rPr lang="en-US" dirty="0"/>
              <a:t>Delete all unused graph slides prior to saving your final presentation.</a:t>
            </a:r>
          </a:p>
          <a:p>
            <a:pPr lvl="0"/>
            <a:r>
              <a:rPr lang="en-US" dirty="0">
                <a:latin typeface="+mn-lt"/>
              </a:rPr>
              <a:t> </a:t>
            </a:r>
            <a:endParaRPr lang="en-US" dirty="0"/>
          </a:p>
          <a:p>
            <a:pPr lvl="0"/>
            <a:endParaRPr lang="en-US" dirty="0"/>
          </a:p>
          <a:p>
            <a:pPr lvl="0"/>
            <a:endParaRPr lang="en-US" dirty="0"/>
          </a:p>
        </p:txBody>
      </p:sp>
      <p:sp>
        <p:nvSpPr>
          <p:cNvPr id="11" name="Text Placeholder 9">
            <a:extLst>
              <a:ext uri="{FF2B5EF4-FFF2-40B4-BE49-F238E27FC236}">
                <a16:creationId xmlns:a16="http://schemas.microsoft.com/office/drawing/2014/main" id="{0EC104A3-92A9-3CD2-A607-36AFE8368FD2}"/>
              </a:ext>
            </a:extLst>
          </p:cNvPr>
          <p:cNvSpPr>
            <a:spLocks noGrp="1"/>
          </p:cNvSpPr>
          <p:nvPr>
            <p:ph type="body" sz="quarter" idx="14"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13" name="Text Placeholder 4">
            <a:extLst>
              <a:ext uri="{FF2B5EF4-FFF2-40B4-BE49-F238E27FC236}">
                <a16:creationId xmlns:a16="http://schemas.microsoft.com/office/drawing/2014/main" id="{A8A895DC-5A7F-4B88-96D9-8D32EFE167B5}"/>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1117527664"/>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384" userDrawn="1">
          <p15:clr>
            <a:srgbClr val="FBAE40"/>
          </p15:clr>
        </p15:guide>
        <p15:guide id="3" orient="horz" pos="57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 left - EXAMPLE">
    <p:spTree>
      <p:nvGrpSpPr>
        <p:cNvPr id="1" name=""/>
        <p:cNvGrpSpPr/>
        <p:nvPr/>
      </p:nvGrpSpPr>
      <p:grpSpPr>
        <a:xfrm>
          <a:off x="0" y="0"/>
          <a:ext cx="0" cy="0"/>
          <a:chOff x="0" y="0"/>
          <a:chExt cx="0" cy="0"/>
        </a:xfrm>
      </p:grpSpPr>
      <p:graphicFrame>
        <p:nvGraphicFramePr>
          <p:cNvPr id="8" name="Chart 7" descr="This is a chart.">
            <a:extLst>
              <a:ext uri="{FF2B5EF4-FFF2-40B4-BE49-F238E27FC236}">
                <a16:creationId xmlns:a16="http://schemas.microsoft.com/office/drawing/2014/main" id="{813DDCD3-7672-944D-9209-5CA7DEC2F3F2}"/>
              </a:ext>
            </a:extLst>
          </p:cNvPr>
          <p:cNvGraphicFramePr/>
          <p:nvPr userDrawn="1">
            <p:extLst>
              <p:ext uri="{D42A27DB-BD31-4B8C-83A1-F6EECF244321}">
                <p14:modId xmlns:p14="http://schemas.microsoft.com/office/powerpoint/2010/main" val="2639273997"/>
              </p:ext>
            </p:extLst>
          </p:nvPr>
        </p:nvGraphicFramePr>
        <p:xfrm>
          <a:off x="-344347" y="1402155"/>
          <a:ext cx="6254275" cy="443939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72A81703-3F78-F64F-E5ED-36BBCC482BE4}"/>
              </a:ext>
            </a:extLst>
          </p:cNvPr>
          <p:cNvSpPr>
            <a:spLocks noGrp="1"/>
          </p:cNvSpPr>
          <p:nvPr>
            <p:ph type="body" sz="quarter" idx="13" hasCustomPrompt="1"/>
          </p:nvPr>
        </p:nvSpPr>
        <p:spPr>
          <a:xfrm>
            <a:off x="6096000" y="2582999"/>
            <a:ext cx="4315274" cy="334325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a:latin typeface="Architype" panose="02010503040101060103" pitchFamily="50" charset="0"/>
              </a:defRPr>
            </a:lvl1pPr>
            <a:lvl2pPr>
              <a:defRPr sz="1400"/>
            </a:lvl2pPr>
            <a:lvl3pPr>
              <a:defRPr sz="1400"/>
            </a:lvl3pPr>
            <a:lvl4pPr>
              <a:defRPr sz="1400"/>
            </a:lvl4pPr>
            <a:lvl5pPr>
              <a:defRPr sz="1400"/>
            </a:lvl5pPr>
          </a:lstStyle>
          <a:p>
            <a:pPr lvl="0"/>
            <a:r>
              <a:rPr lang="en-US" dirty="0"/>
              <a:t>Right click the slide, then select “edit data”.</a:t>
            </a:r>
          </a:p>
          <a:p>
            <a:endParaRPr lang="en-US" dirty="0"/>
          </a:p>
          <a:p>
            <a:r>
              <a:rPr lang="en-US" dirty="0"/>
              <a:t>Delete all unused graph slides prior to saving your final presentation.</a:t>
            </a:r>
          </a:p>
          <a:p>
            <a:pPr lvl="0"/>
            <a:r>
              <a:rPr lang="en-US" dirty="0">
                <a:latin typeface="+mn-lt"/>
              </a:rPr>
              <a:t> </a:t>
            </a:r>
            <a:endParaRPr lang="en-US" dirty="0"/>
          </a:p>
          <a:p>
            <a:pPr lvl="0"/>
            <a:endParaRPr lang="en-US" dirty="0"/>
          </a:p>
          <a:p>
            <a:pPr lvl="0"/>
            <a:endParaRPr lang="en-US" dirty="0"/>
          </a:p>
        </p:txBody>
      </p:sp>
      <p:sp>
        <p:nvSpPr>
          <p:cNvPr id="11" name="Text Placeholder 9">
            <a:extLst>
              <a:ext uri="{FF2B5EF4-FFF2-40B4-BE49-F238E27FC236}">
                <a16:creationId xmlns:a16="http://schemas.microsoft.com/office/drawing/2014/main" id="{0EC104A3-92A9-3CD2-A607-36AFE8368FD2}"/>
              </a:ext>
            </a:extLst>
          </p:cNvPr>
          <p:cNvSpPr>
            <a:spLocks noGrp="1"/>
          </p:cNvSpPr>
          <p:nvPr>
            <p:ph type="body" sz="quarter" idx="14" hasCustomPrompt="1"/>
          </p:nvPr>
        </p:nvSpPr>
        <p:spPr>
          <a:xfrm>
            <a:off x="1938716" y="3264167"/>
            <a:ext cx="1765184" cy="715367"/>
          </a:xfrm>
          <a:noFill/>
          <a:ln>
            <a:noFill/>
          </a:ln>
        </p:spPr>
        <p:style>
          <a:lnRef idx="0">
            <a:scrgbClr r="0" g="0" b="0"/>
          </a:lnRef>
          <a:fillRef idx="0">
            <a:scrgbClr r="0" g="0" b="0"/>
          </a:fillRef>
          <a:effectRef idx="0">
            <a:scrgbClr r="0" g="0" b="0"/>
          </a:effectRef>
          <a:fontRef idx="minor">
            <a:schemeClr val="dk1"/>
          </a:fontRef>
        </p:style>
        <p:txBody>
          <a:bodyPr/>
          <a:lstStyle>
            <a:lvl1pPr algn="ct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Enter graph name here</a:t>
            </a:r>
          </a:p>
          <a:p>
            <a:pPr lvl="0"/>
            <a:r>
              <a:rPr lang="en-US" dirty="0">
                <a:latin typeface="+mn-lt"/>
              </a:rPr>
              <a:t>Enter text here </a:t>
            </a:r>
            <a:endParaRPr lang="en-US" dirty="0"/>
          </a:p>
          <a:p>
            <a:pPr lvl="0"/>
            <a:endParaRPr lang="en-US" dirty="0"/>
          </a:p>
          <a:p>
            <a:pPr lvl="0"/>
            <a:endParaRPr lang="en-US" dirty="0"/>
          </a:p>
        </p:txBody>
      </p:sp>
      <p:sp>
        <p:nvSpPr>
          <p:cNvPr id="17" name="Text Placeholder 9">
            <a:extLst>
              <a:ext uri="{FF2B5EF4-FFF2-40B4-BE49-F238E27FC236}">
                <a16:creationId xmlns:a16="http://schemas.microsoft.com/office/drawing/2014/main" id="{85BC55DF-62B1-7247-4186-85A2A3EADE93}"/>
              </a:ext>
            </a:extLst>
          </p:cNvPr>
          <p:cNvSpPr>
            <a:spLocks noGrp="1"/>
          </p:cNvSpPr>
          <p:nvPr>
            <p:ph type="body" sz="quarter" idx="15"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18" name="Text Placeholder 4">
            <a:extLst>
              <a:ext uri="{FF2B5EF4-FFF2-40B4-BE49-F238E27FC236}">
                <a16:creationId xmlns:a16="http://schemas.microsoft.com/office/drawing/2014/main" id="{2ABACE16-031B-2CBE-BED4-FECD6DFB1E59}"/>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1299718844"/>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57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 left - ediable">
    <p:spTree>
      <p:nvGrpSpPr>
        <p:cNvPr id="1" name=""/>
        <p:cNvGrpSpPr/>
        <p:nvPr/>
      </p:nvGrpSpPr>
      <p:grpSpPr>
        <a:xfrm>
          <a:off x="0" y="0"/>
          <a:ext cx="0" cy="0"/>
          <a:chOff x="0" y="0"/>
          <a:chExt cx="0" cy="0"/>
        </a:xfrm>
      </p:grpSpPr>
      <p:graphicFrame>
        <p:nvGraphicFramePr>
          <p:cNvPr id="8" name="Chart 7" descr="This is a chart.">
            <a:extLst>
              <a:ext uri="{FF2B5EF4-FFF2-40B4-BE49-F238E27FC236}">
                <a16:creationId xmlns:a16="http://schemas.microsoft.com/office/drawing/2014/main" id="{813DDCD3-7672-944D-9209-5CA7DEC2F3F2}"/>
              </a:ext>
            </a:extLst>
          </p:cNvPr>
          <p:cNvGraphicFramePr/>
          <p:nvPr userDrawn="1">
            <p:extLst>
              <p:ext uri="{D42A27DB-BD31-4B8C-83A1-F6EECF244321}">
                <p14:modId xmlns:p14="http://schemas.microsoft.com/office/powerpoint/2010/main" val="2639273997"/>
              </p:ext>
            </p:extLst>
          </p:nvPr>
        </p:nvGraphicFramePr>
        <p:xfrm>
          <a:off x="-344347" y="1402155"/>
          <a:ext cx="6254275" cy="443939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9">
            <a:extLst>
              <a:ext uri="{FF2B5EF4-FFF2-40B4-BE49-F238E27FC236}">
                <a16:creationId xmlns:a16="http://schemas.microsoft.com/office/drawing/2014/main" id="{72A81703-3F78-F64F-E5ED-36BBCC482BE4}"/>
              </a:ext>
            </a:extLst>
          </p:cNvPr>
          <p:cNvSpPr>
            <a:spLocks noGrp="1"/>
          </p:cNvSpPr>
          <p:nvPr>
            <p:ph type="body" sz="quarter" idx="13" hasCustomPrompt="1"/>
          </p:nvPr>
        </p:nvSpPr>
        <p:spPr>
          <a:xfrm>
            <a:off x="6096000" y="2582999"/>
            <a:ext cx="4315274" cy="334325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a:latin typeface="+mn-lt"/>
              </a:defRPr>
            </a:lvl1pPr>
            <a:lvl2pPr>
              <a:defRPr sz="1400"/>
            </a:lvl2pPr>
            <a:lvl3pPr>
              <a:defRPr sz="1400"/>
            </a:lvl3pPr>
            <a:lvl4pPr>
              <a:defRPr sz="1400"/>
            </a:lvl4pPr>
            <a:lvl5pPr>
              <a:defRPr sz="1400"/>
            </a:lvl5pPr>
          </a:lstStyle>
          <a:p>
            <a:pPr lvl="0"/>
            <a:r>
              <a:rPr lang="en-US" dirty="0"/>
              <a:t>Right click the slide, then select “edit data”.</a:t>
            </a:r>
          </a:p>
          <a:p>
            <a:endParaRPr lang="en-US" dirty="0"/>
          </a:p>
          <a:p>
            <a:r>
              <a:rPr lang="en-US" dirty="0"/>
              <a:t>Delete all unused graph slides prior to saving your final presentation.</a:t>
            </a:r>
          </a:p>
          <a:p>
            <a:pPr lvl="0"/>
            <a:r>
              <a:rPr lang="en-US" dirty="0">
                <a:latin typeface="+mn-lt"/>
              </a:rPr>
              <a:t> </a:t>
            </a:r>
            <a:endParaRPr lang="en-US" dirty="0"/>
          </a:p>
          <a:p>
            <a:pPr lvl="0"/>
            <a:endParaRPr lang="en-US" dirty="0"/>
          </a:p>
          <a:p>
            <a:pPr lvl="0"/>
            <a:endParaRPr lang="en-US" dirty="0"/>
          </a:p>
        </p:txBody>
      </p:sp>
      <p:sp>
        <p:nvSpPr>
          <p:cNvPr id="17" name="Text Placeholder 9">
            <a:extLst>
              <a:ext uri="{FF2B5EF4-FFF2-40B4-BE49-F238E27FC236}">
                <a16:creationId xmlns:a16="http://schemas.microsoft.com/office/drawing/2014/main" id="{85BC55DF-62B1-7247-4186-85A2A3EADE93}"/>
              </a:ext>
            </a:extLst>
          </p:cNvPr>
          <p:cNvSpPr>
            <a:spLocks noGrp="1"/>
          </p:cNvSpPr>
          <p:nvPr>
            <p:ph type="body" sz="quarter" idx="15"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18" name="Text Placeholder 4">
            <a:extLst>
              <a:ext uri="{FF2B5EF4-FFF2-40B4-BE49-F238E27FC236}">
                <a16:creationId xmlns:a16="http://schemas.microsoft.com/office/drawing/2014/main" id="{2ABACE16-031B-2CBE-BED4-FECD6DFB1E59}"/>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1508298813"/>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57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format - EXAMPLE">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060FD17-B287-6B90-59F2-1EF8172B9A5F}"/>
              </a:ext>
            </a:extLst>
          </p:cNvPr>
          <p:cNvGraphicFramePr>
            <a:graphicFrameLocks noGrp="1"/>
          </p:cNvGraphicFramePr>
          <p:nvPr userDrawn="1">
            <p:extLst>
              <p:ext uri="{D42A27DB-BD31-4B8C-83A1-F6EECF244321}">
                <p14:modId xmlns:p14="http://schemas.microsoft.com/office/powerpoint/2010/main" val="3506994690"/>
              </p:ext>
            </p:extLst>
          </p:nvPr>
        </p:nvGraphicFramePr>
        <p:xfrm>
          <a:off x="685800" y="2169146"/>
          <a:ext cx="10817351" cy="4136262"/>
        </p:xfrm>
        <a:graphic>
          <a:graphicData uri="http://schemas.openxmlformats.org/drawingml/2006/table">
            <a:tbl>
              <a:tblPr firstRow="1" bandRow="1">
                <a:tableStyleId>{7E9639D4-E3E2-4D34-9284-5A2195B3D0D7}</a:tableStyleId>
              </a:tblPr>
              <a:tblGrid>
                <a:gridCol w="2485663">
                  <a:extLst>
                    <a:ext uri="{9D8B030D-6E8A-4147-A177-3AD203B41FA5}">
                      <a16:colId xmlns:a16="http://schemas.microsoft.com/office/drawing/2014/main" val="99200596"/>
                    </a:ext>
                  </a:extLst>
                </a:gridCol>
                <a:gridCol w="2106593">
                  <a:extLst>
                    <a:ext uri="{9D8B030D-6E8A-4147-A177-3AD203B41FA5}">
                      <a16:colId xmlns:a16="http://schemas.microsoft.com/office/drawing/2014/main" val="499390420"/>
                    </a:ext>
                  </a:extLst>
                </a:gridCol>
                <a:gridCol w="2627453">
                  <a:extLst>
                    <a:ext uri="{9D8B030D-6E8A-4147-A177-3AD203B41FA5}">
                      <a16:colId xmlns:a16="http://schemas.microsoft.com/office/drawing/2014/main" val="2911762438"/>
                    </a:ext>
                  </a:extLst>
                </a:gridCol>
                <a:gridCol w="2060294">
                  <a:extLst>
                    <a:ext uri="{9D8B030D-6E8A-4147-A177-3AD203B41FA5}">
                      <a16:colId xmlns:a16="http://schemas.microsoft.com/office/drawing/2014/main" val="4149803148"/>
                    </a:ext>
                  </a:extLst>
                </a:gridCol>
                <a:gridCol w="1537348">
                  <a:extLst>
                    <a:ext uri="{9D8B030D-6E8A-4147-A177-3AD203B41FA5}">
                      <a16:colId xmlns:a16="http://schemas.microsoft.com/office/drawing/2014/main" val="855249457"/>
                    </a:ext>
                  </a:extLst>
                </a:gridCol>
              </a:tblGrid>
              <a:tr h="318174">
                <a:tc>
                  <a:txBody>
                    <a:bodyPr/>
                    <a:lstStyle/>
                    <a:p>
                      <a:pPr algn="l" fontAlgn="b"/>
                      <a:endParaRPr lang="en-US" sz="1400" b="1" i="0" u="none" strike="noStrike" dirty="0">
                        <a:solidFill>
                          <a:schemeClr val="bg1"/>
                        </a:solidFill>
                        <a:effectLst/>
                        <a:latin typeface="Architype" panose="02010503040101060103" pitchFamily="50" charset="0"/>
                      </a:endParaRPr>
                    </a:p>
                  </a:txBody>
                  <a:tcPr marL="288000" anchor="b"/>
                </a:tc>
                <a:tc>
                  <a:txBody>
                    <a:bodyPr/>
                    <a:lstStyle/>
                    <a:p>
                      <a:pPr algn="l" fontAlgn="b"/>
                      <a:r>
                        <a:rPr lang="en-US" sz="1400" b="1" u="none" strike="noStrike" dirty="0">
                          <a:solidFill>
                            <a:schemeClr val="bg1"/>
                          </a:solidFill>
                          <a:effectLst/>
                          <a:latin typeface="Architype" panose="02010503040101060103" pitchFamily="50" charset="0"/>
                        </a:rPr>
                        <a:t>Category 1</a:t>
                      </a:r>
                      <a:endParaRPr lang="en-US" sz="1400" b="1" i="0" u="none" strike="noStrike" dirty="0">
                        <a:solidFill>
                          <a:schemeClr val="bg1"/>
                        </a:solidFill>
                        <a:effectLst/>
                        <a:latin typeface="Architype" panose="02010503040101060103" pitchFamily="50" charset="0"/>
                      </a:endParaRP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chitype" panose="02010503040101060103" pitchFamily="50" charset="0"/>
                          <a:ea typeface="+mn-ea"/>
                          <a:cs typeface="+mn-cs"/>
                        </a:rPr>
                        <a:t>Category 2</a:t>
                      </a:r>
                    </a:p>
                  </a:txBody>
                  <a:tcPr anchor="b"/>
                </a:tc>
                <a:tc>
                  <a:txBody>
                    <a:bodyPr/>
                    <a:lstStyle/>
                    <a:p>
                      <a:pPr algn="l" fontAlgn="b"/>
                      <a:r>
                        <a:rPr lang="en-US" sz="1400" b="1" i="0" u="none" strike="noStrike" kern="1200">
                          <a:solidFill>
                            <a:schemeClr val="bg1"/>
                          </a:solidFill>
                          <a:effectLst/>
                          <a:latin typeface="Architype" panose="02010503040101060103" pitchFamily="50" charset="0"/>
                          <a:ea typeface="+mn-ea"/>
                          <a:cs typeface="+mn-cs"/>
                        </a:rPr>
                        <a:t>Category 3</a:t>
                      </a:r>
                    </a:p>
                  </a:txBody>
                  <a:tcPr anchor="b"/>
                </a:tc>
                <a:tc>
                  <a:txBody>
                    <a:bodyPr/>
                    <a:lstStyle/>
                    <a:p>
                      <a:pPr algn="ctr" fontAlgn="b"/>
                      <a:endParaRPr lang="en-US" sz="1400" b="1" i="0" u="none" strike="noStrike">
                        <a:solidFill>
                          <a:schemeClr val="bg1"/>
                        </a:solidFill>
                        <a:effectLst/>
                        <a:latin typeface="Architype" panose="02010503040101060103" pitchFamily="50" charset="0"/>
                      </a:endParaRPr>
                    </a:p>
                  </a:txBody>
                  <a:tcPr anchor="b"/>
                </a:tc>
                <a:extLst>
                  <a:ext uri="{0D108BD9-81ED-4DB2-BD59-A6C34878D82A}">
                    <a16:rowId xmlns:a16="http://schemas.microsoft.com/office/drawing/2014/main" val="775587726"/>
                  </a:ext>
                </a:extLst>
              </a:tr>
              <a:tr h="318174">
                <a:tc>
                  <a:txBody>
                    <a:bodyPr/>
                    <a:lstStyle/>
                    <a:p>
                      <a:pPr algn="l" fontAlgn="b"/>
                      <a:r>
                        <a:rPr lang="en-US" sz="1400" b="0" u="none" strike="noStrike">
                          <a:solidFill>
                            <a:schemeClr val="tx1"/>
                          </a:solidFill>
                          <a:effectLst/>
                          <a:latin typeface="Architype" panose="02010503040101060103" pitchFamily="50" charset="0"/>
                        </a:rPr>
                        <a:t>Enter info</a:t>
                      </a:r>
                      <a:endParaRPr lang="en-US" sz="1400" b="0" i="0" u="none" strike="noStrike">
                        <a:solidFill>
                          <a:schemeClr val="tx1"/>
                        </a:solidFill>
                        <a:effectLst/>
                        <a:latin typeface="Architype" panose="02010503040101060103" pitchFamily="50" charset="0"/>
                      </a:endParaRPr>
                    </a:p>
                  </a:txBody>
                  <a:tcPr marL="288000" anchor="b"/>
                </a:tc>
                <a:tc>
                  <a:txBody>
                    <a:bodyPr/>
                    <a:lstStyle/>
                    <a:p>
                      <a:pPr algn="l" fontAlgn="b"/>
                      <a:endParaRPr lang="en-US" sz="1400" b="0" i="0" u="none" strike="noStrike" dirty="0">
                        <a:solidFill>
                          <a:schemeClr val="tx1"/>
                        </a:solidFill>
                        <a:effectLst/>
                        <a:latin typeface="Architype" panose="02010503040101060103" pitchFamily="50" charset="0"/>
                      </a:endParaRPr>
                    </a:p>
                  </a:txBody>
                  <a:tcPr anchor="b"/>
                </a:tc>
                <a:tc>
                  <a:txBody>
                    <a:bodyPr/>
                    <a:lstStyle/>
                    <a:p>
                      <a:pPr algn="l" fontAlgn="b"/>
                      <a:endParaRPr lang="en-US" sz="1400" b="0" i="0" u="none" strike="noStrike">
                        <a:solidFill>
                          <a:schemeClr val="tx1"/>
                        </a:solidFill>
                        <a:effectLst/>
                        <a:latin typeface="Architype" panose="02010503040101060103" pitchFamily="50" charset="0"/>
                      </a:endParaRPr>
                    </a:p>
                  </a:txBody>
                  <a:tcPr anchor="b"/>
                </a:tc>
                <a:tc>
                  <a:txBody>
                    <a:bodyPr/>
                    <a:lstStyle/>
                    <a:p>
                      <a:pPr algn="l" fontAlgn="b"/>
                      <a:endParaRPr lang="en-US" sz="1400" b="0" i="0" u="none" strike="noStrike">
                        <a:solidFill>
                          <a:schemeClr val="tx1"/>
                        </a:solidFill>
                        <a:effectLst/>
                        <a:latin typeface="Architype" panose="02010503040101060103" pitchFamily="50" charset="0"/>
                      </a:endParaRP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1334688451"/>
                  </a:ext>
                </a:extLst>
              </a:tr>
              <a:tr h="318174">
                <a:tc>
                  <a:txBody>
                    <a:bodyPr/>
                    <a:lstStyle/>
                    <a:p>
                      <a:pPr lvl="1" algn="l" fontAlgn="b"/>
                      <a:r>
                        <a:rPr lang="en-US" sz="1400" b="0" u="none" strike="noStrike">
                          <a:solidFill>
                            <a:schemeClr val="tx1"/>
                          </a:solidFill>
                          <a:effectLst/>
                          <a:latin typeface="Architype" panose="02010503040101060103" pitchFamily="50" charset="0"/>
                        </a:rPr>
                        <a:t>Enter</a:t>
                      </a:r>
                      <a:endParaRPr lang="en-US" sz="1400" b="0" i="0" u="none" strike="noStrike">
                        <a:solidFill>
                          <a:schemeClr val="tx1"/>
                        </a:solidFill>
                        <a:effectLst/>
                        <a:latin typeface="Architype" panose="02010503040101060103" pitchFamily="50" charset="0"/>
                      </a:endParaRPr>
                    </a:p>
                  </a:txBody>
                  <a:tcPr marL="288000" anchor="b"/>
                </a:tc>
                <a:tc>
                  <a:txBody>
                    <a:bodyPr/>
                    <a:lstStyle/>
                    <a:p>
                      <a:pPr algn="l" fontAlgn="b"/>
                      <a:r>
                        <a:rPr lang="en-US" sz="1400" b="0" u="none" strike="noStrike" dirty="0">
                          <a:solidFill>
                            <a:schemeClr val="tx1"/>
                          </a:solidFill>
                          <a:effectLst/>
                          <a:latin typeface="Architype" panose="02010503040101060103" pitchFamily="50" charset="0"/>
                        </a:rPr>
                        <a:t>Enter info</a:t>
                      </a:r>
                      <a:endParaRPr lang="en-US" sz="1400" b="0" i="0" u="none" strike="noStrike" dirty="0">
                        <a:solidFill>
                          <a:schemeClr val="tx1"/>
                        </a:solidFill>
                        <a:effectLst/>
                        <a:latin typeface="Architype" panose="02010503040101060103" pitchFamily="50" charset="0"/>
                      </a:endParaRP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3844780753"/>
                  </a:ext>
                </a:extLst>
              </a:tr>
              <a:tr h="318174">
                <a:tc>
                  <a:txBody>
                    <a:bodyPr/>
                    <a:lstStyle/>
                    <a:p>
                      <a:pPr lvl="1" algn="l" fontAlgn="b"/>
                      <a:r>
                        <a:rPr lang="en-US" sz="1400" b="0" u="none" strike="noStrike">
                          <a:solidFill>
                            <a:schemeClr val="tx1"/>
                          </a:solidFill>
                          <a:effectLst/>
                          <a:latin typeface="Architype" panose="02010503040101060103" pitchFamily="50" charset="0"/>
                        </a:rPr>
                        <a:t>Enter</a:t>
                      </a:r>
                      <a:endParaRPr lang="en-US" sz="1400" b="0" i="0" u="none" strike="noStrike">
                        <a:solidFill>
                          <a:schemeClr val="tx1"/>
                        </a:solidFill>
                        <a:effectLst/>
                        <a:latin typeface="Architype" panose="02010503040101060103" pitchFamily="50" charset="0"/>
                      </a:endParaRPr>
                    </a:p>
                  </a:txBody>
                  <a:tcPr marL="288000" anchor="b"/>
                </a:tc>
                <a:tc>
                  <a:txBody>
                    <a:bodyPr/>
                    <a:lstStyle/>
                    <a:p>
                      <a:pPr algn="l" fontAlgn="b"/>
                      <a:r>
                        <a:rPr lang="en-US" sz="1400" b="0" u="none" strike="noStrike" dirty="0">
                          <a:solidFill>
                            <a:schemeClr val="tx1"/>
                          </a:solidFill>
                          <a:effectLst/>
                          <a:latin typeface="Architype" panose="02010503040101060103" pitchFamily="50" charset="0"/>
                        </a:rPr>
                        <a:t>Enter info</a:t>
                      </a:r>
                      <a:endParaRPr lang="en-US" sz="1400" b="0" i="0" u="none" strike="noStrike" dirty="0">
                        <a:solidFill>
                          <a:schemeClr val="tx1"/>
                        </a:solidFill>
                        <a:effectLst/>
                        <a:latin typeface="Architype" panose="02010503040101060103" pitchFamily="50" charset="0"/>
                      </a:endParaRP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1875409410"/>
                  </a:ext>
                </a:extLst>
              </a:tr>
              <a:tr h="318174">
                <a:tc>
                  <a:txBody>
                    <a:bodyPr/>
                    <a:lstStyle/>
                    <a:p>
                      <a:pPr lvl="1" algn="l" fontAlgn="b"/>
                      <a:r>
                        <a:rPr lang="en-US" sz="1400" b="0" i="0" u="none" strike="noStrike">
                          <a:solidFill>
                            <a:schemeClr val="tx1"/>
                          </a:solidFill>
                          <a:effectLst/>
                          <a:latin typeface="Architype" panose="02010503040101060103" pitchFamily="50" charset="0"/>
                        </a:rPr>
                        <a:t>Enter</a:t>
                      </a: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latin typeface="Architype" panose="02010503040101060103" pitchFamily="50" charset="0"/>
                        </a:rPr>
                        <a:t>Enter info</a:t>
                      </a:r>
                      <a:endParaRPr lang="en-US" sz="1400" b="0" i="0" u="none" strike="noStrike" dirty="0">
                        <a:solidFill>
                          <a:schemeClr val="tx1"/>
                        </a:solidFill>
                        <a:effectLst/>
                        <a:latin typeface="Architype" panose="02010503040101060103" pitchFamily="50" charset="0"/>
                      </a:endParaRP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374952766"/>
                  </a:ext>
                </a:extLst>
              </a:tr>
              <a:tr h="318174">
                <a:tc>
                  <a:txBody>
                    <a:bodyPr/>
                    <a:lstStyle/>
                    <a:p>
                      <a:pPr lvl="1" algn="l" fontAlgn="b"/>
                      <a:r>
                        <a:rPr lang="en-US" sz="1400" b="0" u="none" strike="noStrike">
                          <a:solidFill>
                            <a:schemeClr val="tx1"/>
                          </a:solidFill>
                          <a:effectLst/>
                          <a:latin typeface="Architype" panose="02010503040101060103" pitchFamily="50" charset="0"/>
                        </a:rPr>
                        <a:t>Enter</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4061961578"/>
                  </a:ext>
                </a:extLst>
              </a:tr>
              <a:tr h="318174">
                <a:tc>
                  <a:txBody>
                    <a:bodyPr/>
                    <a:lstStyle/>
                    <a:p>
                      <a:pPr algn="l" fontAlgn="b"/>
                      <a:r>
                        <a:rPr lang="en-US" sz="1400" b="0" u="none" strike="noStrike">
                          <a:solidFill>
                            <a:schemeClr val="tx1"/>
                          </a:solidFill>
                          <a:effectLst/>
                          <a:latin typeface="Architype" panose="02010503040101060103" pitchFamily="50" charset="0"/>
                        </a:rPr>
                        <a:t>Enter info</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3598168219"/>
                  </a:ext>
                </a:extLst>
              </a:tr>
              <a:tr h="318174">
                <a:tc>
                  <a:txBody>
                    <a:bodyPr/>
                    <a:lstStyle/>
                    <a:p>
                      <a:pPr algn="l" fontAlgn="b"/>
                      <a:r>
                        <a:rPr lang="en-US" sz="1400" b="0" u="none" strike="noStrike">
                          <a:solidFill>
                            <a:schemeClr val="tx1"/>
                          </a:solidFill>
                          <a:effectLst/>
                          <a:latin typeface="Architype" panose="02010503040101060103" pitchFamily="50" charset="0"/>
                        </a:rPr>
                        <a:t>Enter info</a:t>
                      </a:r>
                      <a:endParaRPr lang="en-US" sz="1400" b="0" i="0" u="none" strike="noStrike">
                        <a:solidFill>
                          <a:schemeClr val="tx1"/>
                        </a:solidFill>
                        <a:effectLst/>
                        <a:latin typeface="Architype" panose="02010503040101060103" pitchFamily="50" charset="0"/>
                      </a:endParaRPr>
                    </a:p>
                  </a:txBody>
                  <a:tcPr marL="288000" anchor="b"/>
                </a:tc>
                <a:tc>
                  <a:txBody>
                    <a:bodyPr/>
                    <a:lstStyle/>
                    <a:p>
                      <a:pPr algn="l" fontAlgn="b"/>
                      <a:endParaRPr lang="en-US" sz="1400" b="0" i="0" u="none" strike="noStrike">
                        <a:solidFill>
                          <a:schemeClr val="tx1"/>
                        </a:solidFill>
                        <a:effectLst/>
                        <a:latin typeface="Architype" panose="02010503040101060103" pitchFamily="50" charset="0"/>
                      </a:endParaRPr>
                    </a:p>
                  </a:txBody>
                  <a:tcPr anchor="b"/>
                </a:tc>
                <a:tc>
                  <a:txBody>
                    <a:bodyPr/>
                    <a:lstStyle/>
                    <a:p>
                      <a:pPr algn="l" fontAlgn="b"/>
                      <a:endParaRPr lang="en-US" sz="1400" b="0" i="0" u="none" strike="noStrike">
                        <a:solidFill>
                          <a:schemeClr val="tx1"/>
                        </a:solidFill>
                        <a:effectLst/>
                        <a:latin typeface="Architype" panose="02010503040101060103" pitchFamily="50" charset="0"/>
                      </a:endParaRPr>
                    </a:p>
                  </a:txBody>
                  <a:tcPr anchor="b"/>
                </a:tc>
                <a:tc>
                  <a:txBody>
                    <a:bodyPr/>
                    <a:lstStyle/>
                    <a:p>
                      <a:pPr algn="l" fontAlgn="b"/>
                      <a:endParaRPr lang="en-US" sz="1400" b="0" i="0" u="none" strike="noStrike">
                        <a:solidFill>
                          <a:schemeClr val="tx1"/>
                        </a:solidFill>
                        <a:effectLst/>
                        <a:latin typeface="Architype" panose="02010503040101060103" pitchFamily="50" charset="0"/>
                      </a:endParaRPr>
                    </a:p>
                  </a:txBody>
                  <a:tcPr anchor="b"/>
                </a:tc>
                <a:tc>
                  <a:txBody>
                    <a:bodyPr/>
                    <a:lstStyle/>
                    <a:p>
                      <a:pPr algn="ctr" fontAlgn="b"/>
                      <a:endParaRPr lang="en-US" sz="1400" b="0" i="0" u="none" strike="noStrike">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1370781687"/>
                  </a:ext>
                </a:extLst>
              </a:tr>
              <a:tr h="318174">
                <a:tc>
                  <a:txBody>
                    <a:bodyPr/>
                    <a:lstStyle/>
                    <a:p>
                      <a:pPr lvl="1" algn="l" fontAlgn="b"/>
                      <a:r>
                        <a:rPr lang="en-US" sz="1400" b="0" u="none" strike="noStrike">
                          <a:solidFill>
                            <a:schemeClr val="tx1"/>
                          </a:solidFill>
                          <a:effectLst/>
                          <a:latin typeface="Architype" panose="02010503040101060103" pitchFamily="50" charset="0"/>
                        </a:rPr>
                        <a:t>Enter</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extLst>
                  <a:ext uri="{0D108BD9-81ED-4DB2-BD59-A6C34878D82A}">
                    <a16:rowId xmlns:a16="http://schemas.microsoft.com/office/drawing/2014/main" val="3179622494"/>
                  </a:ext>
                </a:extLst>
              </a:tr>
              <a:tr h="318174">
                <a:tc>
                  <a:txBody>
                    <a:bodyPr/>
                    <a:lstStyle/>
                    <a:p>
                      <a:pPr lvl="1" algn="l" fontAlgn="b"/>
                      <a:r>
                        <a:rPr lang="en-US" sz="1400" b="0" u="none" strike="noStrike">
                          <a:solidFill>
                            <a:schemeClr val="tx1"/>
                          </a:solidFill>
                          <a:effectLst/>
                          <a:latin typeface="Architype" panose="02010503040101060103" pitchFamily="50" charset="0"/>
                        </a:rPr>
                        <a:t>Enter</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extLst>
                  <a:ext uri="{0D108BD9-81ED-4DB2-BD59-A6C34878D82A}">
                    <a16:rowId xmlns:a16="http://schemas.microsoft.com/office/drawing/2014/main" val="2212468296"/>
                  </a:ext>
                </a:extLst>
              </a:tr>
              <a:tr h="318174">
                <a:tc>
                  <a:txBody>
                    <a:bodyPr/>
                    <a:lstStyle/>
                    <a:p>
                      <a:pPr lvl="1" algn="l" fontAlgn="b"/>
                      <a:r>
                        <a:rPr lang="en-US" sz="1400" b="0" i="0" u="none" strike="noStrike">
                          <a:solidFill>
                            <a:schemeClr val="tx1"/>
                          </a:solidFill>
                          <a:effectLst/>
                          <a:latin typeface="Architype" panose="02010503040101060103" pitchFamily="50" charset="0"/>
                        </a:rPr>
                        <a:t>Enter</a:t>
                      </a: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extLst>
                  <a:ext uri="{0D108BD9-81ED-4DB2-BD59-A6C34878D82A}">
                    <a16:rowId xmlns:a16="http://schemas.microsoft.com/office/drawing/2014/main" val="795863650"/>
                  </a:ext>
                </a:extLst>
              </a:tr>
              <a:tr h="318174">
                <a:tc>
                  <a:txBody>
                    <a:bodyPr/>
                    <a:lstStyle/>
                    <a:p>
                      <a:pPr algn="l" fontAlgn="b"/>
                      <a:r>
                        <a:rPr lang="en-US" sz="1400" b="0" u="none" strike="noStrike">
                          <a:solidFill>
                            <a:schemeClr val="tx1"/>
                          </a:solidFill>
                          <a:effectLst/>
                          <a:latin typeface="Architype" panose="02010503040101060103" pitchFamily="50" charset="0"/>
                        </a:rPr>
                        <a:t>Enter info</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extLst>
                  <a:ext uri="{0D108BD9-81ED-4DB2-BD59-A6C34878D82A}">
                    <a16:rowId xmlns:a16="http://schemas.microsoft.com/office/drawing/2014/main" val="3591746253"/>
                  </a:ext>
                </a:extLst>
              </a:tr>
              <a:tr h="318174">
                <a:tc>
                  <a:txBody>
                    <a:bodyPr/>
                    <a:lstStyle/>
                    <a:p>
                      <a:pPr algn="l" fontAlgn="b"/>
                      <a:r>
                        <a:rPr lang="en-US" sz="1400" b="0" u="none" strike="noStrike">
                          <a:solidFill>
                            <a:schemeClr val="tx1"/>
                          </a:solidFill>
                          <a:effectLst/>
                          <a:latin typeface="Architype" panose="02010503040101060103" pitchFamily="50" charset="0"/>
                        </a:rPr>
                        <a:t>Total expenses</a:t>
                      </a:r>
                      <a:endParaRPr lang="en-US" sz="1400" b="0" i="0" u="none" strike="noStrike">
                        <a:solidFill>
                          <a:schemeClr val="tx1"/>
                        </a:solidFill>
                        <a:effectLst/>
                        <a:latin typeface="Architype" panose="02010503040101060103" pitchFamily="50" charset="0"/>
                      </a:endParaRPr>
                    </a:p>
                  </a:txBody>
                  <a:tcPr marL="2880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chitype" panose="02010503040101060103" pitchFamily="50" charset="0"/>
                          <a:ea typeface="+mn-ea"/>
                          <a:cs typeface="+mn-cs"/>
                        </a:rPr>
                        <a:t>Enter info</a:t>
                      </a:r>
                    </a:p>
                  </a:txBody>
                  <a:tcPr anchor="b"/>
                </a:tc>
                <a:tc>
                  <a:txBody>
                    <a:bodyPr/>
                    <a:lstStyle/>
                    <a:p>
                      <a:pPr algn="ctr" fontAlgn="b"/>
                      <a:endParaRPr lang="en-US" sz="1400" b="0" i="0" u="none" strike="noStrike" dirty="0">
                        <a:solidFill>
                          <a:schemeClr val="tx1"/>
                        </a:solidFill>
                        <a:effectLst/>
                        <a:latin typeface="Architype" panose="02010503040101060103" pitchFamily="50" charset="0"/>
                      </a:endParaRPr>
                    </a:p>
                  </a:txBody>
                  <a:tcPr anchor="b"/>
                </a:tc>
                <a:extLst>
                  <a:ext uri="{0D108BD9-81ED-4DB2-BD59-A6C34878D82A}">
                    <a16:rowId xmlns:a16="http://schemas.microsoft.com/office/drawing/2014/main" val="547698104"/>
                  </a:ext>
                </a:extLst>
              </a:tr>
            </a:tbl>
          </a:graphicData>
        </a:graphic>
      </p:graphicFrame>
      <p:sp>
        <p:nvSpPr>
          <p:cNvPr id="3" name="Title 1">
            <a:extLst>
              <a:ext uri="{FF2B5EF4-FFF2-40B4-BE49-F238E27FC236}">
                <a16:creationId xmlns:a16="http://schemas.microsoft.com/office/drawing/2014/main" id="{637031BA-6D8B-2949-2FDF-1DA0283575AD}"/>
              </a:ext>
            </a:extLst>
          </p:cNvPr>
          <p:cNvSpPr>
            <a:spLocks noGrp="1"/>
          </p:cNvSpPr>
          <p:nvPr>
            <p:ph type="title" hasCustomPrompt="1"/>
          </p:nvPr>
        </p:nvSpPr>
        <p:spPr>
          <a:xfrm>
            <a:off x="685800" y="684122"/>
            <a:ext cx="10817352" cy="757518"/>
          </a:xfrm>
        </p:spPr>
        <p:txBody>
          <a:bodyPr/>
          <a:lstStyle>
            <a:lvl1pPr>
              <a:defRPr b="1">
                <a:latin typeface="Architype" panose="02010503040101060103" pitchFamily="50" charset="0"/>
              </a:defRPr>
            </a:lvl1pPr>
          </a:lstStyle>
          <a:p>
            <a:r>
              <a:rPr lang="en-US" dirty="0"/>
              <a:t>Table format</a:t>
            </a:r>
          </a:p>
        </p:txBody>
      </p:sp>
      <p:sp>
        <p:nvSpPr>
          <p:cNvPr id="4" name="Text Placeholder 4">
            <a:extLst>
              <a:ext uri="{FF2B5EF4-FFF2-40B4-BE49-F238E27FC236}">
                <a16:creationId xmlns:a16="http://schemas.microsoft.com/office/drawing/2014/main" id="{6040131E-825F-3A1B-F451-D581D623FE07}"/>
              </a:ext>
            </a:extLst>
          </p:cNvPr>
          <p:cNvSpPr>
            <a:spLocks noGrp="1"/>
          </p:cNvSpPr>
          <p:nvPr>
            <p:ph type="body" sz="quarter" idx="34" hasCustomPrompt="1"/>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dirty="0"/>
              <a:t>Enter title</a:t>
            </a:r>
          </a:p>
        </p:txBody>
      </p:sp>
    </p:spTree>
    <p:extLst>
      <p:ext uri="{BB962C8B-B14F-4D97-AF65-F5344CB8AC3E}">
        <p14:creationId xmlns:p14="http://schemas.microsoft.com/office/powerpoint/2010/main" val="4287509299"/>
      </p:ext>
    </p:extLst>
  </p:cSld>
  <p:clrMapOvr>
    <a:masterClrMapping/>
  </p:clrMapOvr>
  <p:extLst>
    <p:ext uri="{DCECCB84-F9BA-43D5-87BE-67443E8EF086}">
      <p15:sldGuideLst xmlns:p15="http://schemas.microsoft.com/office/powerpoint/2012/main">
        <p15:guide id="1" pos="432" userDrawn="1">
          <p15:clr>
            <a:srgbClr val="FBAE40"/>
          </p15:clr>
        </p15:guide>
        <p15:guide id="2" pos="724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format - Editab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37031BA-6D8B-2949-2FDF-1DA0283575AD}"/>
              </a:ext>
            </a:extLst>
          </p:cNvPr>
          <p:cNvSpPr>
            <a:spLocks noGrp="1"/>
          </p:cNvSpPr>
          <p:nvPr>
            <p:ph type="title" hasCustomPrompt="1"/>
          </p:nvPr>
        </p:nvSpPr>
        <p:spPr>
          <a:xfrm>
            <a:off x="685800" y="684122"/>
            <a:ext cx="10817352" cy="757518"/>
          </a:xfrm>
        </p:spPr>
        <p:txBody>
          <a:bodyPr/>
          <a:lstStyle>
            <a:lvl1pPr>
              <a:defRPr b="1">
                <a:latin typeface="Architype" panose="02010503040101060103" pitchFamily="50" charset="0"/>
              </a:defRPr>
            </a:lvl1pPr>
          </a:lstStyle>
          <a:p>
            <a:r>
              <a:rPr lang="en-US" dirty="0"/>
              <a:t>Table format</a:t>
            </a:r>
          </a:p>
        </p:txBody>
      </p:sp>
      <p:sp>
        <p:nvSpPr>
          <p:cNvPr id="4" name="Text Placeholder 4">
            <a:extLst>
              <a:ext uri="{FF2B5EF4-FFF2-40B4-BE49-F238E27FC236}">
                <a16:creationId xmlns:a16="http://schemas.microsoft.com/office/drawing/2014/main" id="{6040131E-825F-3A1B-F451-D581D623FE07}"/>
              </a:ext>
            </a:extLst>
          </p:cNvPr>
          <p:cNvSpPr>
            <a:spLocks noGrp="1"/>
          </p:cNvSpPr>
          <p:nvPr>
            <p:ph type="body" sz="quarter" idx="34" hasCustomPrompt="1"/>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dirty="0"/>
              <a:t>Enter title</a:t>
            </a:r>
          </a:p>
        </p:txBody>
      </p:sp>
    </p:spTree>
    <p:extLst>
      <p:ext uri="{BB962C8B-B14F-4D97-AF65-F5344CB8AC3E}">
        <p14:creationId xmlns:p14="http://schemas.microsoft.com/office/powerpoint/2010/main" val="2885375431"/>
      </p:ext>
    </p:extLst>
  </p:cSld>
  <p:clrMapOvr>
    <a:masterClrMapping/>
  </p:clrMapOvr>
  <p:extLst>
    <p:ext uri="{DCECCB84-F9BA-43D5-87BE-67443E8EF086}">
      <p15:sldGuideLst xmlns:p15="http://schemas.microsoft.com/office/powerpoint/2012/main">
        <p15:guide id="1" pos="432" userDrawn="1">
          <p15:clr>
            <a:srgbClr val="FBAE40"/>
          </p15:clr>
        </p15:guide>
        <p15:guide id="2" pos="724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rea graph - wide - EXAMPLE">
    <p:spTree>
      <p:nvGrpSpPr>
        <p:cNvPr id="1" name=""/>
        <p:cNvGrpSpPr/>
        <p:nvPr/>
      </p:nvGrpSpPr>
      <p:grpSpPr>
        <a:xfrm>
          <a:off x="0" y="0"/>
          <a:ext cx="0" cy="0"/>
          <a:chOff x="0" y="0"/>
          <a:chExt cx="0" cy="0"/>
        </a:xfrm>
      </p:grpSpPr>
      <p:graphicFrame>
        <p:nvGraphicFramePr>
          <p:cNvPr id="14" name="Chart 13" descr="This is a chart. ">
            <a:extLst>
              <a:ext uri="{FF2B5EF4-FFF2-40B4-BE49-F238E27FC236}">
                <a16:creationId xmlns:a16="http://schemas.microsoft.com/office/drawing/2014/main" id="{56071ED7-56D6-509C-85EC-EE0D9532EC53}"/>
              </a:ext>
            </a:extLst>
          </p:cNvPr>
          <p:cNvGraphicFramePr/>
          <p:nvPr userDrawn="1">
            <p:extLst>
              <p:ext uri="{D42A27DB-BD31-4B8C-83A1-F6EECF244321}">
                <p14:modId xmlns:p14="http://schemas.microsoft.com/office/powerpoint/2010/main" val="281754105"/>
              </p:ext>
            </p:extLst>
          </p:nvPr>
        </p:nvGraphicFramePr>
        <p:xfrm>
          <a:off x="685799" y="2207667"/>
          <a:ext cx="11162399" cy="3213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9">
            <a:extLst>
              <a:ext uri="{FF2B5EF4-FFF2-40B4-BE49-F238E27FC236}">
                <a16:creationId xmlns:a16="http://schemas.microsoft.com/office/drawing/2014/main" id="{27A25AF0-3BBA-FF72-955B-241F92FD1EF9}"/>
              </a:ext>
            </a:extLst>
          </p:cNvPr>
          <p:cNvSpPr>
            <a:spLocks noGrp="1"/>
          </p:cNvSpPr>
          <p:nvPr>
            <p:ph type="body" sz="quarter" idx="15"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b="1">
                <a:latin typeface="Architype" panose="02010503040101060103" pitchFamily="50" charset="0"/>
              </a:defRPr>
            </a:lvl1pPr>
            <a:lvl2pPr>
              <a:defRPr sz="1400"/>
            </a:lvl2pPr>
            <a:lvl3pPr>
              <a:defRPr sz="1400"/>
            </a:lvl3pPr>
            <a:lvl4pPr>
              <a:defRPr sz="1400"/>
            </a:lvl4pPr>
            <a:lvl5pPr>
              <a:defRPr sz="1400"/>
            </a:lvl5pPr>
          </a:lstStyle>
          <a:p>
            <a:pPr lvl="0"/>
            <a:r>
              <a:rPr lang="en-US" dirty="0"/>
              <a:t>Click to enter graph name</a:t>
            </a:r>
          </a:p>
          <a:p>
            <a:pPr lvl="0"/>
            <a:endParaRPr lang="en-US" dirty="0"/>
          </a:p>
          <a:p>
            <a:pPr lvl="0"/>
            <a:endParaRPr lang="en-US" dirty="0"/>
          </a:p>
        </p:txBody>
      </p:sp>
      <p:sp>
        <p:nvSpPr>
          <p:cNvPr id="5" name="Text Placeholder 4">
            <a:extLst>
              <a:ext uri="{FF2B5EF4-FFF2-40B4-BE49-F238E27FC236}">
                <a16:creationId xmlns:a16="http://schemas.microsoft.com/office/drawing/2014/main" id="{A4631BBD-B2CC-8EFE-7418-FE4C64318297}"/>
              </a:ext>
            </a:extLst>
          </p:cNvPr>
          <p:cNvSpPr>
            <a:spLocks noGrp="1"/>
          </p:cNvSpPr>
          <p:nvPr>
            <p:ph type="body" sz="quarter" idx="34" hasCustomPrompt="1"/>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dirty="0"/>
              <a:t>Click to Add title</a:t>
            </a:r>
          </a:p>
        </p:txBody>
      </p:sp>
    </p:spTree>
    <p:extLst>
      <p:ext uri="{BB962C8B-B14F-4D97-AF65-F5344CB8AC3E}">
        <p14:creationId xmlns:p14="http://schemas.microsoft.com/office/powerpoint/2010/main" val="751335712"/>
      </p:ext>
    </p:extLst>
  </p:cSld>
  <p:clrMapOvr>
    <a:masterClrMapping/>
  </p:clrMapOvr>
  <p:extLst>
    <p:ext uri="{DCECCB84-F9BA-43D5-87BE-67443E8EF086}">
      <p15:sldGuideLst xmlns:p15="http://schemas.microsoft.com/office/powerpoint/2012/main">
        <p15:guide id="1" pos="43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rea graph - wide - Editable">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4C55FAC4-24C6-52CF-3366-FEF114CBF4AA}"/>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a:p>
        </p:txBody>
      </p:sp>
      <p:sp>
        <p:nvSpPr>
          <p:cNvPr id="9" name="Footer Placeholder 4">
            <a:extLst>
              <a:ext uri="{FF2B5EF4-FFF2-40B4-BE49-F238E27FC236}">
                <a16:creationId xmlns:a16="http://schemas.microsoft.com/office/drawing/2014/main" id="{65FEF11D-3582-088C-E87A-7B2887843A72}"/>
              </a:ext>
            </a:extLst>
          </p:cNvPr>
          <p:cNvSpPr>
            <a:spLocks noGrp="1"/>
          </p:cNvSpPr>
          <p:nvPr>
            <p:ph type="ftr" sz="quarter" idx="11"/>
          </p:nvPr>
        </p:nvSpPr>
        <p:spPr>
          <a:xfrm>
            <a:off x="4038600" y="6356350"/>
            <a:ext cx="4114800" cy="242431"/>
          </a:xfrm>
        </p:spPr>
        <p:txBody>
          <a:bodyPr/>
          <a:lstStyle/>
          <a:p>
            <a:endParaRPr lang="en-US"/>
          </a:p>
        </p:txBody>
      </p:sp>
      <p:sp>
        <p:nvSpPr>
          <p:cNvPr id="10" name="Slide Number Placeholder 5">
            <a:extLst>
              <a:ext uri="{FF2B5EF4-FFF2-40B4-BE49-F238E27FC236}">
                <a16:creationId xmlns:a16="http://schemas.microsoft.com/office/drawing/2014/main" id="{3A95E839-0484-2455-8858-316B0C1AD2B8}"/>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a:p>
        </p:txBody>
      </p:sp>
      <p:sp>
        <p:nvSpPr>
          <p:cNvPr id="4" name="Text Placeholder 9">
            <a:extLst>
              <a:ext uri="{FF2B5EF4-FFF2-40B4-BE49-F238E27FC236}">
                <a16:creationId xmlns:a16="http://schemas.microsoft.com/office/drawing/2014/main" id="{27A25AF0-3BBA-FF72-955B-241F92FD1EF9}"/>
              </a:ext>
            </a:extLst>
          </p:cNvPr>
          <p:cNvSpPr>
            <a:spLocks noGrp="1"/>
          </p:cNvSpPr>
          <p:nvPr>
            <p:ph type="body" sz="quarter" idx="15" hasCustomPrompt="1"/>
          </p:nvPr>
        </p:nvSpPr>
        <p:spPr>
          <a:xfrm>
            <a:off x="685800" y="914400"/>
            <a:ext cx="6254275" cy="357684"/>
          </a:xfrm>
          <a:noFill/>
          <a:ln>
            <a:noFill/>
          </a:ln>
        </p:spPr>
        <p:style>
          <a:lnRef idx="0">
            <a:scrgbClr r="0" g="0" b="0"/>
          </a:lnRef>
          <a:fillRef idx="0">
            <a:scrgbClr r="0" g="0" b="0"/>
          </a:fillRef>
          <a:effectRef idx="0">
            <a:scrgbClr r="0" g="0" b="0"/>
          </a:effectRef>
          <a:fontRef idx="minor">
            <a:schemeClr val="dk1"/>
          </a:fontRef>
        </p:style>
        <p:txBody>
          <a:bodyPr/>
          <a:lstStyle>
            <a:lvl1pPr>
              <a:lnSpc>
                <a:spcPct val="100000"/>
              </a:lnSpc>
              <a:spcAft>
                <a:spcPts val="1000"/>
              </a:spcAft>
              <a:defRPr sz="1400">
                <a:latin typeface="+mj-lt"/>
              </a:defRPr>
            </a:lvl1pPr>
            <a:lvl2pPr>
              <a:defRPr sz="1400"/>
            </a:lvl2pPr>
            <a:lvl3pPr>
              <a:defRPr sz="1400"/>
            </a:lvl3pPr>
            <a:lvl4pPr>
              <a:defRPr sz="1400"/>
            </a:lvl4pPr>
            <a:lvl5pPr>
              <a:defRPr sz="1400"/>
            </a:lvl5pPr>
          </a:lstStyle>
          <a:p>
            <a:pPr lvl="0"/>
            <a:r>
              <a:rPr lang="en-US"/>
              <a:t>Click to enter graph name</a:t>
            </a:r>
          </a:p>
          <a:p>
            <a:pPr lvl="0"/>
            <a:endParaRPr lang="en-US"/>
          </a:p>
          <a:p>
            <a:pPr lvl="0"/>
            <a:endParaRPr lang="en-US"/>
          </a:p>
        </p:txBody>
      </p:sp>
      <p:sp>
        <p:nvSpPr>
          <p:cNvPr id="5" name="Text Placeholder 4">
            <a:extLst>
              <a:ext uri="{FF2B5EF4-FFF2-40B4-BE49-F238E27FC236}">
                <a16:creationId xmlns:a16="http://schemas.microsoft.com/office/drawing/2014/main" id="{A4631BBD-B2CC-8EFE-7418-FE4C64318297}"/>
              </a:ext>
            </a:extLst>
          </p:cNvPr>
          <p:cNvSpPr>
            <a:spLocks noGrp="1"/>
          </p:cNvSpPr>
          <p:nvPr>
            <p:ph type="body" sz="quarter" idx="34" hasCustomPrompt="1"/>
          </p:nvPr>
        </p:nvSpPr>
        <p:spPr>
          <a:xfrm>
            <a:off x="685800" y="482416"/>
            <a:ext cx="5410200" cy="201706"/>
          </a:xfrm>
        </p:spPr>
        <p:txBody>
          <a:bodyPr/>
          <a:lstStyle>
            <a:lvl1pPr>
              <a:lnSpc>
                <a:spcPct val="100000"/>
              </a:lnSpc>
              <a:spcAft>
                <a:spcPts val="0"/>
              </a:spcAft>
              <a:defRPr sz="1000" b="0" i="0" cap="all" baseline="0">
                <a:solidFill>
                  <a:schemeClr val="accent1"/>
                </a:solidFill>
                <a:latin typeface="+mn-lt"/>
              </a:defRPr>
            </a:lvl1pPr>
          </a:lstStyle>
          <a:p>
            <a:pPr lvl="0"/>
            <a:r>
              <a:rPr lang="en-US" dirty="0"/>
              <a:t>Click to Add title</a:t>
            </a:r>
          </a:p>
        </p:txBody>
      </p:sp>
    </p:spTree>
    <p:extLst>
      <p:ext uri="{BB962C8B-B14F-4D97-AF65-F5344CB8AC3E}">
        <p14:creationId xmlns:p14="http://schemas.microsoft.com/office/powerpoint/2010/main" val="3710871722"/>
      </p:ext>
    </p:extLst>
  </p:cSld>
  <p:clrMapOvr>
    <a:masterClrMapping/>
  </p:clrMapOvr>
  <p:extLst>
    <p:ext uri="{DCECCB84-F9BA-43D5-87BE-67443E8EF086}">
      <p15:sldGuideLst xmlns:p15="http://schemas.microsoft.com/office/powerpoint/2012/main">
        <p15:guide id="1" pos="43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library instruction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0EB46D-BE57-F19C-58E1-EA82AB02CA0A}"/>
              </a:ext>
            </a:extLst>
          </p:cNvPr>
          <p:cNvSpPr/>
          <p:nvPr userDrawn="1"/>
        </p:nvSpPr>
        <p:spPr>
          <a:xfrm>
            <a:off x="0" y="0"/>
            <a:ext cx="12192000" cy="6858000"/>
          </a:xfrm>
          <a:prstGeom prst="rect">
            <a:avLst/>
          </a:prstGeom>
          <a:solidFill>
            <a:srgbClr val="D0FF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C808B4A5-6DF1-5C1E-0328-3ACBAEDBB0BE}"/>
              </a:ext>
            </a:extLst>
          </p:cNvPr>
          <p:cNvSpPr txBox="1">
            <a:spLocks/>
          </p:cNvSpPr>
          <p:nvPr userDrawn="1"/>
        </p:nvSpPr>
        <p:spPr>
          <a:xfrm>
            <a:off x="685801" y="2176622"/>
            <a:ext cx="8074152" cy="1252378"/>
          </a:xfrm>
          <a:prstGeom prst="rect">
            <a:avLst/>
          </a:prstGeom>
        </p:spPr>
        <p:txBody>
          <a:bodyPr/>
          <a:lstStyle>
            <a:lvl1pPr marL="0" indent="0" algn="l" defTabSz="914400" rtl="0" eaLnBrk="1" latinLnBrk="0" hangingPunct="1">
              <a:lnSpc>
                <a:spcPts val="3200"/>
              </a:lnSpc>
              <a:spcBef>
                <a:spcPts val="0"/>
              </a:spcBef>
              <a:spcAft>
                <a:spcPts val="3000"/>
              </a:spcAft>
              <a:buFont typeface="Arial" panose="020B0604020202020204" pitchFamily="34" charset="0"/>
              <a:buNone/>
              <a:defRPr sz="2600" kern="600" baseline="0">
                <a:solidFill>
                  <a:schemeClr val="tx1"/>
                </a:solidFill>
                <a:latin typeface="+mn-lt"/>
                <a:ea typeface="+mn-ea"/>
                <a:cs typeface="+mn-cs"/>
              </a:defRPr>
            </a:lvl1pPr>
            <a:lvl2pPr marL="341313"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2pPr>
            <a:lvl3pPr marL="690563" indent="-349250"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3pPr>
            <a:lvl4pPr marL="1030288" indent="-339725"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4pPr>
            <a:lvl5pPr marL="1371600"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Pitch" panose="02060509030206060203" pitchFamily="49" charset="77"/>
              </a:rPr>
              <a:t>Pre-designed slides you may find useful. </a:t>
            </a:r>
          </a:p>
          <a:p>
            <a:pPr>
              <a:lnSpc>
                <a:spcPct val="100000"/>
              </a:lnSpc>
            </a:pPr>
            <a:r>
              <a:rPr lang="en-US" sz="1800">
                <a:latin typeface="Pitch" panose="02060509030206060203" pitchFamily="49" charset="77"/>
              </a:rPr>
              <a:t>Delete from your deck if not needed. </a:t>
            </a:r>
          </a:p>
        </p:txBody>
      </p:sp>
      <p:sp>
        <p:nvSpPr>
          <p:cNvPr id="10" name="TextBox 9">
            <a:extLst>
              <a:ext uri="{FF2B5EF4-FFF2-40B4-BE49-F238E27FC236}">
                <a16:creationId xmlns:a16="http://schemas.microsoft.com/office/drawing/2014/main" id="{E73547D0-BC56-5375-124B-6E4BB3AE7B3F}"/>
              </a:ext>
            </a:extLst>
          </p:cNvPr>
          <p:cNvSpPr txBox="1"/>
          <p:nvPr userDrawn="1"/>
        </p:nvSpPr>
        <p:spPr>
          <a:xfrm>
            <a:off x="685800" y="801315"/>
            <a:ext cx="11027664" cy="700833"/>
          </a:xfrm>
          <a:prstGeom prst="rect">
            <a:avLst/>
          </a:prstGeom>
          <a:noFill/>
        </p:spPr>
        <p:txBody>
          <a:bodyPr wrap="square">
            <a:spAutoFit/>
          </a:bodyPr>
          <a:lstStyle/>
          <a:p>
            <a:pPr>
              <a:lnSpc>
                <a:spcPct val="80000"/>
              </a:lnSpc>
            </a:pPr>
            <a:r>
              <a:rPr kumimoji="0" lang="en-US" sz="4800" b="0" i="0" u="none" strike="noStrike" kern="600" cap="none" spc="0" normalizeH="0" baseline="0" noProof="0">
                <a:ln>
                  <a:noFill/>
                </a:ln>
                <a:solidFill>
                  <a:prstClr val="black"/>
                </a:solidFill>
                <a:effectLst/>
                <a:uLnTx/>
                <a:uFillTx/>
                <a:latin typeface="Pitch" panose="02060509030206060203" pitchFamily="49" charset="77"/>
                <a:ea typeface="+mj-ea"/>
                <a:cs typeface="+mj-cs"/>
              </a:rPr>
              <a:t>AIA 2023 slide library</a:t>
            </a:r>
            <a:endParaRPr lang="en-US" sz="4800">
              <a:latin typeface="Pitch" panose="02060509030206060203" pitchFamily="49" charset="77"/>
            </a:endParaRPr>
          </a:p>
        </p:txBody>
      </p:sp>
    </p:spTree>
    <p:extLst>
      <p:ext uri="{BB962C8B-B14F-4D97-AF65-F5344CB8AC3E}">
        <p14:creationId xmlns:p14="http://schemas.microsoft.com/office/powerpoint/2010/main" val="2070239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23 5 prioriti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2D4AE9-55AB-451B-C4C0-95A21B9E93C8}"/>
              </a:ext>
            </a:extLst>
          </p:cNvPr>
          <p:cNvSpPr>
            <a:spLocks noGrp="1"/>
          </p:cNvSpPr>
          <p:nvPr>
            <p:ph type="dt" sz="half" idx="10"/>
          </p:nvPr>
        </p:nvSpPr>
        <p:spPr/>
        <p:txBody>
          <a:bodyPr/>
          <a:lstStyle/>
          <a:p>
            <a:fld id="{A0EE4848-AA8F-44CF-B034-DBDA6B8A4AA1}" type="datetimeFigureOut">
              <a:rPr lang="en-US" smtClean="0"/>
              <a:pPr/>
              <a:t>5/2/2025</a:t>
            </a:fld>
            <a:endParaRPr lang="en-US"/>
          </a:p>
        </p:txBody>
      </p:sp>
      <p:sp>
        <p:nvSpPr>
          <p:cNvPr id="4" name="Footer Placeholder 3">
            <a:extLst>
              <a:ext uri="{FF2B5EF4-FFF2-40B4-BE49-F238E27FC236}">
                <a16:creationId xmlns:a16="http://schemas.microsoft.com/office/drawing/2014/main" id="{36473462-53E3-62F9-2370-523A92CC8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263EF8-B3BD-E515-FF20-F42E1B2AA00B}"/>
              </a:ext>
            </a:extLst>
          </p:cNvPr>
          <p:cNvSpPr>
            <a:spLocks noGrp="1"/>
          </p:cNvSpPr>
          <p:nvPr>
            <p:ph type="sldNum" sz="quarter" idx="12"/>
          </p:nvPr>
        </p:nvSpPr>
        <p:spPr/>
        <p:txBody>
          <a:bodyPr/>
          <a:lstStyle/>
          <a:p>
            <a:fld id="{795CB276-6E70-4686-A9F0-F69CF545DE7D}" type="slidenum">
              <a:rPr lang="en-US" smtClean="0"/>
              <a:pPr/>
              <a:t>‹#›</a:t>
            </a:fld>
            <a:endParaRPr lang="en-US"/>
          </a:p>
        </p:txBody>
      </p:sp>
      <p:pic>
        <p:nvPicPr>
          <p:cNvPr id="6" name="Picture 5" descr="A person looking at a tablet&#10;&#10;Description automatically generated with medium confidence">
            <a:extLst>
              <a:ext uri="{FF2B5EF4-FFF2-40B4-BE49-F238E27FC236}">
                <a16:creationId xmlns:a16="http://schemas.microsoft.com/office/drawing/2014/main" id="{85579702-8E53-253B-6928-C8ED70668EE5}"/>
              </a:ext>
            </a:extLst>
          </p:cNvPr>
          <p:cNvPicPr>
            <a:picLocks noChangeAspect="1"/>
          </p:cNvPicPr>
          <p:nvPr userDrawn="1"/>
        </p:nvPicPr>
        <p:blipFill rotWithShape="1">
          <a:blip r:embed="rId2"/>
          <a:srcRect l="32275" t="8542" r="46043"/>
          <a:stretch/>
        </p:blipFill>
        <p:spPr>
          <a:xfrm>
            <a:off x="4864237" y="8058"/>
            <a:ext cx="2448340" cy="6885050"/>
          </a:xfrm>
          <a:prstGeom prst="rect">
            <a:avLst/>
          </a:prstGeom>
        </p:spPr>
      </p:pic>
      <p:pic>
        <p:nvPicPr>
          <p:cNvPr id="7" name="Picture 6" descr="A picture containing text, indoor, electronics, computer&#10;&#10;Description automatically generated">
            <a:extLst>
              <a:ext uri="{FF2B5EF4-FFF2-40B4-BE49-F238E27FC236}">
                <a16:creationId xmlns:a16="http://schemas.microsoft.com/office/drawing/2014/main" id="{E44676A7-810C-74B3-DD0F-C0E8F0F78685}"/>
              </a:ext>
            </a:extLst>
          </p:cNvPr>
          <p:cNvPicPr>
            <a:picLocks noChangeAspect="1"/>
          </p:cNvPicPr>
          <p:nvPr userDrawn="1"/>
        </p:nvPicPr>
        <p:blipFill rotWithShape="1">
          <a:blip r:embed="rId3"/>
          <a:srcRect t="20902" r="9781" b="36478"/>
          <a:stretch/>
        </p:blipFill>
        <p:spPr>
          <a:xfrm rot="5400000">
            <a:off x="-2222843" y="2211139"/>
            <a:ext cx="6885049" cy="2439363"/>
          </a:xfrm>
          <a:prstGeom prst="rect">
            <a:avLst/>
          </a:prstGeom>
        </p:spPr>
      </p:pic>
      <p:pic>
        <p:nvPicPr>
          <p:cNvPr id="8" name="Picture 7" descr="A picture containing outdoor, building, tall&#10;&#10;Description automatically generated">
            <a:extLst>
              <a:ext uri="{FF2B5EF4-FFF2-40B4-BE49-F238E27FC236}">
                <a16:creationId xmlns:a16="http://schemas.microsoft.com/office/drawing/2014/main" id="{37891378-08EF-CD81-3100-25040ACCDFD9}"/>
              </a:ext>
            </a:extLst>
          </p:cNvPr>
          <p:cNvPicPr>
            <a:picLocks noChangeAspect="1"/>
          </p:cNvPicPr>
          <p:nvPr userDrawn="1"/>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40000" contrast="-20000"/>
                    </a14:imgEffect>
                  </a14:imgLayer>
                </a14:imgProps>
              </a:ext>
            </a:extLst>
          </a:blip>
          <a:srcRect l="24765" t="19731" r="53530" b="39798"/>
          <a:stretch/>
        </p:blipFill>
        <p:spPr>
          <a:xfrm>
            <a:off x="7310827" y="0"/>
            <a:ext cx="2433240" cy="6849942"/>
          </a:xfrm>
          <a:prstGeom prst="rect">
            <a:avLst/>
          </a:prstGeom>
        </p:spPr>
      </p:pic>
      <p:pic>
        <p:nvPicPr>
          <p:cNvPr id="9" name="Picture 8">
            <a:extLst>
              <a:ext uri="{FF2B5EF4-FFF2-40B4-BE49-F238E27FC236}">
                <a16:creationId xmlns:a16="http://schemas.microsoft.com/office/drawing/2014/main" id="{BA971245-EA2D-D7D2-F8B6-89C1E91FA920}"/>
              </a:ext>
            </a:extLst>
          </p:cNvPr>
          <p:cNvPicPr>
            <a:picLocks noChangeAspect="1"/>
          </p:cNvPicPr>
          <p:nvPr userDrawn="1"/>
        </p:nvPicPr>
        <p:blipFill>
          <a:blip r:embed="rId6">
            <a:duotone>
              <a:prstClr val="black"/>
              <a:schemeClr val="accent5">
                <a:tint val="45000"/>
                <a:satMod val="400000"/>
              </a:schemeClr>
            </a:duotone>
          </a:blip>
          <a:srcRect l="28600" r="28600"/>
          <a:stretch/>
        </p:blipFill>
        <p:spPr>
          <a:xfrm>
            <a:off x="2406854" y="-1"/>
            <a:ext cx="2462733" cy="6881406"/>
          </a:xfrm>
          <a:prstGeom prst="rect">
            <a:avLst/>
          </a:prstGeom>
        </p:spPr>
      </p:pic>
      <p:pic>
        <p:nvPicPr>
          <p:cNvPr id="10" name="Picture 9">
            <a:extLst>
              <a:ext uri="{FF2B5EF4-FFF2-40B4-BE49-F238E27FC236}">
                <a16:creationId xmlns:a16="http://schemas.microsoft.com/office/drawing/2014/main" id="{A9CC2D9D-EECE-2381-E3CF-3BCFACBF381E}"/>
              </a:ext>
            </a:extLst>
          </p:cNvPr>
          <p:cNvPicPr>
            <a:picLocks noChangeAspect="1"/>
          </p:cNvPicPr>
          <p:nvPr userDrawn="1"/>
        </p:nvPicPr>
        <p:blipFill>
          <a:blip r:embed="rId7"/>
          <a:stretch>
            <a:fillRect/>
          </a:stretch>
        </p:blipFill>
        <p:spPr>
          <a:xfrm>
            <a:off x="5686039" y="5706810"/>
            <a:ext cx="861888" cy="674813"/>
          </a:xfrm>
          <a:prstGeom prst="rect">
            <a:avLst/>
          </a:prstGeom>
        </p:spPr>
      </p:pic>
      <p:pic>
        <p:nvPicPr>
          <p:cNvPr id="11" name="Picture 10">
            <a:extLst>
              <a:ext uri="{FF2B5EF4-FFF2-40B4-BE49-F238E27FC236}">
                <a16:creationId xmlns:a16="http://schemas.microsoft.com/office/drawing/2014/main" id="{FE1DD2A0-EA35-EB27-7A5B-46283314F8A1}"/>
              </a:ext>
            </a:extLst>
          </p:cNvPr>
          <p:cNvPicPr>
            <a:picLocks noChangeAspect="1"/>
          </p:cNvPicPr>
          <p:nvPr userDrawn="1"/>
        </p:nvPicPr>
        <p:blipFill>
          <a:blip r:embed="rId8"/>
          <a:stretch>
            <a:fillRect/>
          </a:stretch>
        </p:blipFill>
        <p:spPr>
          <a:xfrm>
            <a:off x="8155157" y="5544647"/>
            <a:ext cx="767064" cy="688207"/>
          </a:xfrm>
          <a:prstGeom prst="rect">
            <a:avLst/>
          </a:prstGeom>
        </p:spPr>
      </p:pic>
      <p:pic>
        <p:nvPicPr>
          <p:cNvPr id="12" name="Picture 11">
            <a:extLst>
              <a:ext uri="{FF2B5EF4-FFF2-40B4-BE49-F238E27FC236}">
                <a16:creationId xmlns:a16="http://schemas.microsoft.com/office/drawing/2014/main" id="{969208B3-D65F-EE05-6935-7CDD35B2EEAD}"/>
              </a:ext>
            </a:extLst>
          </p:cNvPr>
          <p:cNvPicPr>
            <a:picLocks noChangeAspect="1"/>
          </p:cNvPicPr>
          <p:nvPr userDrawn="1"/>
        </p:nvPicPr>
        <p:blipFill>
          <a:blip r:embed="rId9"/>
          <a:stretch>
            <a:fillRect/>
          </a:stretch>
        </p:blipFill>
        <p:spPr>
          <a:xfrm>
            <a:off x="836150" y="5706810"/>
            <a:ext cx="767064" cy="562072"/>
          </a:xfrm>
          <a:prstGeom prst="rect">
            <a:avLst/>
          </a:prstGeom>
        </p:spPr>
      </p:pic>
      <p:pic>
        <p:nvPicPr>
          <p:cNvPr id="13" name="Picture 12">
            <a:extLst>
              <a:ext uri="{FF2B5EF4-FFF2-40B4-BE49-F238E27FC236}">
                <a16:creationId xmlns:a16="http://schemas.microsoft.com/office/drawing/2014/main" id="{20998D06-9D1C-1837-F4A2-6D80D7BC95C8}"/>
              </a:ext>
            </a:extLst>
          </p:cNvPr>
          <p:cNvPicPr>
            <a:picLocks noChangeAspect="1"/>
          </p:cNvPicPr>
          <p:nvPr userDrawn="1"/>
        </p:nvPicPr>
        <p:blipFill>
          <a:blip r:embed="rId10"/>
          <a:stretch>
            <a:fillRect/>
          </a:stretch>
        </p:blipFill>
        <p:spPr>
          <a:xfrm>
            <a:off x="3254688" y="5706810"/>
            <a:ext cx="767064" cy="731219"/>
          </a:xfrm>
          <a:prstGeom prst="rect">
            <a:avLst/>
          </a:prstGeom>
        </p:spPr>
      </p:pic>
      <p:pic>
        <p:nvPicPr>
          <p:cNvPr id="14" name="Picture 13">
            <a:extLst>
              <a:ext uri="{FF2B5EF4-FFF2-40B4-BE49-F238E27FC236}">
                <a16:creationId xmlns:a16="http://schemas.microsoft.com/office/drawing/2014/main" id="{DC6FDE9F-43D3-AEC6-637A-252FAAB1D7FF}"/>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colorTemperature colorTemp="5300"/>
                    </a14:imgEffect>
                  </a14:imgLayer>
                </a14:imgProps>
              </a:ext>
            </a:extLst>
          </a:blip>
          <a:srcRect l="33238" t="19925" r="47768"/>
          <a:stretch/>
        </p:blipFill>
        <p:spPr>
          <a:xfrm>
            <a:off x="9748149" y="0"/>
            <a:ext cx="2448340" cy="6881406"/>
          </a:xfrm>
          <a:prstGeom prst="rect">
            <a:avLst/>
          </a:prstGeom>
        </p:spPr>
      </p:pic>
      <p:pic>
        <p:nvPicPr>
          <p:cNvPr id="15" name="Picture 2" descr="Icon&#10;&#10;Description automatically generated">
            <a:extLst>
              <a:ext uri="{FF2B5EF4-FFF2-40B4-BE49-F238E27FC236}">
                <a16:creationId xmlns:a16="http://schemas.microsoft.com/office/drawing/2014/main" id="{7AAF0953-AA22-CEE7-C9FE-1C19829EDD65}"/>
              </a:ext>
            </a:extLst>
          </p:cNvPr>
          <p:cNvPicPr>
            <a:picLocks noChangeAspect="1"/>
          </p:cNvPicPr>
          <p:nvPr userDrawn="1"/>
        </p:nvPicPr>
        <p:blipFill>
          <a:blip r:embed="rId13"/>
          <a:stretch>
            <a:fillRect/>
          </a:stretch>
        </p:blipFill>
        <p:spPr>
          <a:xfrm>
            <a:off x="10588787" y="5697923"/>
            <a:ext cx="777110" cy="533840"/>
          </a:xfrm>
          <a:prstGeom prst="rect">
            <a:avLst/>
          </a:prstGeom>
        </p:spPr>
      </p:pic>
    </p:spTree>
    <p:extLst>
      <p:ext uri="{BB962C8B-B14F-4D97-AF65-F5344CB8AC3E}">
        <p14:creationId xmlns:p14="http://schemas.microsoft.com/office/powerpoint/2010/main" val="353970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44CE-E219-6A2B-8203-A4A73BD5794A}"/>
              </a:ext>
            </a:extLst>
          </p:cNvPr>
          <p:cNvSpPr>
            <a:spLocks noGrp="1"/>
          </p:cNvSpPr>
          <p:nvPr>
            <p:ph type="title" hasCustomPrompt="1"/>
          </p:nvPr>
        </p:nvSpPr>
        <p:spPr/>
        <p:txBody>
          <a:bodyPr/>
          <a:lstStyle/>
          <a:p>
            <a:r>
              <a:rPr lang="en-US"/>
              <a:t>Agenda</a:t>
            </a:r>
          </a:p>
        </p:txBody>
      </p:sp>
      <p:sp>
        <p:nvSpPr>
          <p:cNvPr id="3" name="Date Placeholder 2">
            <a:extLst>
              <a:ext uri="{FF2B5EF4-FFF2-40B4-BE49-F238E27FC236}">
                <a16:creationId xmlns:a16="http://schemas.microsoft.com/office/drawing/2014/main" id="{B3289CCE-5819-E2A7-E2EE-F4012F3E2381}"/>
              </a:ext>
            </a:extLst>
          </p:cNvPr>
          <p:cNvSpPr>
            <a:spLocks noGrp="1"/>
          </p:cNvSpPr>
          <p:nvPr>
            <p:ph type="dt" sz="half" idx="10"/>
          </p:nvPr>
        </p:nvSpPr>
        <p:spPr/>
        <p:txBody>
          <a:bodyPr/>
          <a:lstStyle/>
          <a:p>
            <a:fld id="{A0EE4848-AA8F-44CF-B034-DBDA6B8A4AA1}" type="datetimeFigureOut">
              <a:rPr lang="en-US" smtClean="0"/>
              <a:pPr/>
              <a:t>5/2/2025</a:t>
            </a:fld>
            <a:endParaRPr lang="en-US" dirty="0"/>
          </a:p>
        </p:txBody>
      </p:sp>
      <p:sp>
        <p:nvSpPr>
          <p:cNvPr id="4" name="Footer Placeholder 3">
            <a:extLst>
              <a:ext uri="{FF2B5EF4-FFF2-40B4-BE49-F238E27FC236}">
                <a16:creationId xmlns:a16="http://schemas.microsoft.com/office/drawing/2014/main" id="{A8F18A31-72CD-B568-3CA1-E4C9BCCCB9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3FAD6F-662B-3A2C-116B-230F2E7030BC}"/>
              </a:ext>
            </a:extLst>
          </p:cNvPr>
          <p:cNvSpPr>
            <a:spLocks noGrp="1"/>
          </p:cNvSpPr>
          <p:nvPr>
            <p:ph type="sldNum" sz="quarter" idx="12"/>
          </p:nvPr>
        </p:nvSpPr>
        <p:spPr/>
        <p:txBody>
          <a:bodyPr/>
          <a:lstStyle/>
          <a:p>
            <a:fld id="{795CB276-6E70-4686-A9F0-F69CF545DE7D}" type="slidenum">
              <a:rPr lang="en-US" smtClean="0"/>
              <a:pPr/>
              <a:t>‹#›</a:t>
            </a:fld>
            <a:endParaRPr lang="en-US" dirty="0"/>
          </a:p>
        </p:txBody>
      </p:sp>
      <p:sp>
        <p:nvSpPr>
          <p:cNvPr id="7" name="Text Placeholder 6">
            <a:extLst>
              <a:ext uri="{FF2B5EF4-FFF2-40B4-BE49-F238E27FC236}">
                <a16:creationId xmlns:a16="http://schemas.microsoft.com/office/drawing/2014/main" id="{34121437-4D38-3447-4F24-E88F7B1AB7BC}"/>
              </a:ext>
            </a:extLst>
          </p:cNvPr>
          <p:cNvSpPr>
            <a:spLocks noGrp="1"/>
          </p:cNvSpPr>
          <p:nvPr>
            <p:ph type="body" sz="quarter" idx="13" hasCustomPrompt="1"/>
          </p:nvPr>
        </p:nvSpPr>
        <p:spPr>
          <a:xfrm>
            <a:off x="685800" y="1879600"/>
            <a:ext cx="5033963" cy="3576638"/>
          </a:xfrm>
        </p:spPr>
        <p:txBody>
          <a:bodyPr/>
          <a:lstStyle>
            <a:lvl1pPr marL="0" indent="0">
              <a:lnSpc>
                <a:spcPts val="2600"/>
              </a:lnSpc>
              <a:buFont typeface="Arial" panose="020B0604020202020204" pitchFamily="34" charset="0"/>
              <a:buNone/>
              <a:defRPr/>
            </a:lvl1pPr>
            <a:lvl3pPr marL="341313" indent="0">
              <a:buNone/>
              <a:defRPr/>
            </a:lvl3pPr>
          </a:lstStyle>
          <a:p>
            <a:pPr lvl="0"/>
            <a:r>
              <a:rPr lang="en-US" dirty="0"/>
              <a:t>Add agenda here </a:t>
            </a:r>
          </a:p>
        </p:txBody>
      </p:sp>
    </p:spTree>
    <p:extLst>
      <p:ext uri="{BB962C8B-B14F-4D97-AF65-F5344CB8AC3E}">
        <p14:creationId xmlns:p14="http://schemas.microsoft.com/office/powerpoint/2010/main" val="3898093439"/>
      </p:ext>
    </p:extLst>
  </p:cSld>
  <p:clrMapOvr>
    <a:masterClrMapping/>
  </p:clrMapOvr>
  <p:extLst>
    <p:ext uri="{DCECCB84-F9BA-43D5-87BE-67443E8EF086}">
      <p15:sldGuideLst xmlns:p15="http://schemas.microsoft.com/office/powerpoint/2012/main">
        <p15:guide id="1" pos="432">
          <p15:clr>
            <a:srgbClr val="FBAE40"/>
          </p15:clr>
        </p15:guide>
        <p15:guide id="2" orient="horz" pos="480">
          <p15:clr>
            <a:srgbClr val="FBAE40"/>
          </p15:clr>
        </p15:guide>
        <p15:guide id="3" orient="horz" pos="79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ramework for Design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FED889-6896-52C0-86FA-572F7C94FD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69450" y="5246859"/>
            <a:ext cx="1107996" cy="1107996"/>
          </a:xfrm>
          <a:prstGeom prst="rect">
            <a:avLst/>
          </a:prstGeom>
        </p:spPr>
      </p:pic>
      <p:pic>
        <p:nvPicPr>
          <p:cNvPr id="7" name="Picture 6">
            <a:extLst>
              <a:ext uri="{FF2B5EF4-FFF2-40B4-BE49-F238E27FC236}">
                <a16:creationId xmlns:a16="http://schemas.microsoft.com/office/drawing/2014/main" id="{B0DB3635-3CC1-7E2E-22AB-62968562C0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74801" y="5246859"/>
            <a:ext cx="1107996" cy="1107996"/>
          </a:xfrm>
          <a:prstGeom prst="rect">
            <a:avLst/>
          </a:prstGeom>
        </p:spPr>
      </p:pic>
      <p:pic>
        <p:nvPicPr>
          <p:cNvPr id="8" name="Picture 7">
            <a:extLst>
              <a:ext uri="{FF2B5EF4-FFF2-40B4-BE49-F238E27FC236}">
                <a16:creationId xmlns:a16="http://schemas.microsoft.com/office/drawing/2014/main" id="{EA1C703B-CA72-A847-F277-A1F6718133D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12285" y="5246859"/>
            <a:ext cx="1107996" cy="1107996"/>
          </a:xfrm>
          <a:prstGeom prst="rect">
            <a:avLst/>
          </a:prstGeom>
        </p:spPr>
      </p:pic>
      <p:pic>
        <p:nvPicPr>
          <p:cNvPr id="9" name="Picture 8">
            <a:extLst>
              <a:ext uri="{FF2B5EF4-FFF2-40B4-BE49-F238E27FC236}">
                <a16:creationId xmlns:a16="http://schemas.microsoft.com/office/drawing/2014/main" id="{CE4FFAD6-8B8F-2A77-D94E-A316D857B3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337317" y="5226570"/>
            <a:ext cx="1107996" cy="1107996"/>
          </a:xfrm>
          <a:prstGeom prst="rect">
            <a:avLst/>
          </a:prstGeom>
        </p:spPr>
      </p:pic>
      <p:pic>
        <p:nvPicPr>
          <p:cNvPr id="10" name="Picture 9">
            <a:extLst>
              <a:ext uri="{FF2B5EF4-FFF2-40B4-BE49-F238E27FC236}">
                <a16:creationId xmlns:a16="http://schemas.microsoft.com/office/drawing/2014/main" id="{7DC66F64-8D9A-68F0-0E7F-28977454187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201583" y="5226570"/>
            <a:ext cx="1107996" cy="1107996"/>
          </a:xfrm>
          <a:prstGeom prst="rect">
            <a:avLst/>
          </a:prstGeom>
        </p:spPr>
      </p:pic>
      <p:sp>
        <p:nvSpPr>
          <p:cNvPr id="12" name="TextBox 11">
            <a:extLst>
              <a:ext uri="{FF2B5EF4-FFF2-40B4-BE49-F238E27FC236}">
                <a16:creationId xmlns:a16="http://schemas.microsoft.com/office/drawing/2014/main" id="{96F8FB9D-F1CC-3E80-9072-60BB48A85E9B}"/>
              </a:ext>
            </a:extLst>
          </p:cNvPr>
          <p:cNvSpPr txBox="1"/>
          <p:nvPr userDrawn="1"/>
        </p:nvSpPr>
        <p:spPr>
          <a:xfrm>
            <a:off x="457200" y="3053715"/>
            <a:ext cx="1818167" cy="2000548"/>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energy</a:t>
            </a:r>
            <a:endParaRPr lang="en-US" b="1" dirty="0">
              <a:solidFill>
                <a:srgbClr val="007D8A"/>
              </a:solidFill>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Reduces energy use and dependence on fossil fuels</a:t>
            </a:r>
          </a:p>
        </p:txBody>
      </p:sp>
      <p:sp>
        <p:nvSpPr>
          <p:cNvPr id="13" name="TextBox 12">
            <a:extLst>
              <a:ext uri="{FF2B5EF4-FFF2-40B4-BE49-F238E27FC236}">
                <a16:creationId xmlns:a16="http://schemas.microsoft.com/office/drawing/2014/main" id="{DAFDD0A3-DA91-17F4-0B4F-CB2BE908B0D8}"/>
              </a:ext>
            </a:extLst>
          </p:cNvPr>
          <p:cNvSpPr txBox="1"/>
          <p:nvPr userDrawn="1"/>
        </p:nvSpPr>
        <p:spPr>
          <a:xfrm>
            <a:off x="2719716" y="3069104"/>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well-being</a:t>
            </a:r>
          </a:p>
          <a:p>
            <a:pPr algn="ctr"/>
            <a:endParaRPr lang="en-US" dirty="0">
              <a:latin typeface="Architype" panose="02010503040101060103" pitchFamily="50" charset="0"/>
            </a:endParaRPr>
          </a:p>
          <a:p>
            <a:pPr algn="ctr"/>
            <a:r>
              <a:rPr lang="en-US" dirty="0">
                <a:latin typeface="Architype" panose="02010503040101060103" pitchFamily="50" charset="0"/>
              </a:rPr>
              <a:t>Supports health and well-being </a:t>
            </a:r>
            <a:br>
              <a:rPr lang="en-US" dirty="0">
                <a:latin typeface="Architype" panose="02010503040101060103" pitchFamily="50" charset="0"/>
              </a:rPr>
            </a:br>
            <a:r>
              <a:rPr lang="en-US" dirty="0">
                <a:latin typeface="Architype" panose="02010503040101060103" pitchFamily="50" charset="0"/>
              </a:rPr>
              <a:t>for all</a:t>
            </a:r>
          </a:p>
        </p:txBody>
      </p:sp>
      <p:sp>
        <p:nvSpPr>
          <p:cNvPr id="14" name="TextBox 13">
            <a:extLst>
              <a:ext uri="{FF2B5EF4-FFF2-40B4-BE49-F238E27FC236}">
                <a16:creationId xmlns:a16="http://schemas.microsoft.com/office/drawing/2014/main" id="{814B1ABB-6538-7FEB-33C4-B4FD28F35FB2}"/>
              </a:ext>
            </a:extLst>
          </p:cNvPr>
          <p:cNvSpPr txBox="1"/>
          <p:nvPr userDrawn="1"/>
        </p:nvSpPr>
        <p:spPr>
          <a:xfrm>
            <a:off x="4982232" y="3069104"/>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resources</a:t>
            </a:r>
            <a:endParaRPr lang="en-US" b="1" dirty="0">
              <a:solidFill>
                <a:srgbClr val="007D8A"/>
              </a:solidFill>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Informed </a:t>
            </a:r>
          </a:p>
          <a:p>
            <a:pPr algn="ctr"/>
            <a:r>
              <a:rPr lang="en-US" dirty="0">
                <a:latin typeface="Architype" panose="02010503040101060103" pitchFamily="50" charset="0"/>
              </a:rPr>
              <a:t>material </a:t>
            </a:r>
          </a:p>
          <a:p>
            <a:pPr algn="ctr"/>
            <a:r>
              <a:rPr lang="en-US" dirty="0">
                <a:latin typeface="Architype" panose="02010503040101060103" pitchFamily="50" charset="0"/>
              </a:rPr>
              <a:t>selection</a:t>
            </a:r>
          </a:p>
        </p:txBody>
      </p:sp>
      <p:sp>
        <p:nvSpPr>
          <p:cNvPr id="15" name="TextBox 14">
            <a:extLst>
              <a:ext uri="{FF2B5EF4-FFF2-40B4-BE49-F238E27FC236}">
                <a16:creationId xmlns:a16="http://schemas.microsoft.com/office/drawing/2014/main" id="{D45CB0A0-6A58-3A05-163E-DADC08695F22}"/>
              </a:ext>
            </a:extLst>
          </p:cNvPr>
          <p:cNvSpPr txBox="1"/>
          <p:nvPr userDrawn="1"/>
        </p:nvSpPr>
        <p:spPr>
          <a:xfrm>
            <a:off x="7421964" y="3053715"/>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change</a:t>
            </a:r>
            <a:endParaRPr lang="en-US" b="1" dirty="0">
              <a:solidFill>
                <a:srgbClr val="007D8A"/>
              </a:solidFill>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Adaptability, resilience, </a:t>
            </a:r>
            <a:br>
              <a:rPr lang="en-US" dirty="0">
                <a:latin typeface="Architype" panose="02010503040101060103" pitchFamily="50" charset="0"/>
              </a:rPr>
            </a:br>
            <a:r>
              <a:rPr lang="en-US" dirty="0">
                <a:latin typeface="Architype" panose="02010503040101060103" pitchFamily="50" charset="0"/>
              </a:rPr>
              <a:t>and reuse</a:t>
            </a:r>
          </a:p>
        </p:txBody>
      </p:sp>
      <p:sp>
        <p:nvSpPr>
          <p:cNvPr id="16" name="TextBox 15">
            <a:extLst>
              <a:ext uri="{FF2B5EF4-FFF2-40B4-BE49-F238E27FC236}">
                <a16:creationId xmlns:a16="http://schemas.microsoft.com/office/drawing/2014/main" id="{77CD86C2-BE7D-A197-E019-975DAB4262EB}"/>
              </a:ext>
            </a:extLst>
          </p:cNvPr>
          <p:cNvSpPr txBox="1"/>
          <p:nvPr userDrawn="1"/>
        </p:nvSpPr>
        <p:spPr>
          <a:xfrm>
            <a:off x="9861697" y="3053715"/>
            <a:ext cx="1818167" cy="2000548"/>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discovery</a:t>
            </a:r>
            <a:endParaRPr lang="en-US" b="1" dirty="0">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Applies lessons learned and fosters long-term relationship</a:t>
            </a:r>
          </a:p>
        </p:txBody>
      </p:sp>
      <p:sp>
        <p:nvSpPr>
          <p:cNvPr id="43" name="TextBox 42">
            <a:extLst>
              <a:ext uri="{FF2B5EF4-FFF2-40B4-BE49-F238E27FC236}">
                <a16:creationId xmlns:a16="http://schemas.microsoft.com/office/drawing/2014/main" id="{817BAFFB-A31F-9044-0A33-E758800061D9}"/>
              </a:ext>
            </a:extLst>
          </p:cNvPr>
          <p:cNvSpPr txBox="1"/>
          <p:nvPr userDrawn="1"/>
        </p:nvSpPr>
        <p:spPr>
          <a:xfrm>
            <a:off x="685800" y="482416"/>
            <a:ext cx="2960225" cy="24243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1000" b="0" i="0" u="none" strike="noStrike" kern="600" cap="none" spc="0" normalizeH="0" baseline="0" noProof="0" dirty="0">
                <a:ln>
                  <a:noFill/>
                </a:ln>
                <a:solidFill>
                  <a:srgbClr val="FA4132"/>
                </a:solidFill>
                <a:effectLst/>
                <a:uLnTx/>
                <a:uFillTx/>
                <a:latin typeface="Architype" panose="02010503040101060103" pitchFamily="50" charset="0"/>
                <a:ea typeface="+mn-ea"/>
                <a:cs typeface="+mn-cs"/>
              </a:rPr>
              <a:t>FRAMEWORK FOR DESIGN EXCELLENCE</a:t>
            </a:r>
          </a:p>
        </p:txBody>
      </p:sp>
      <p:sp>
        <p:nvSpPr>
          <p:cNvPr id="44" name="TextBox 43">
            <a:extLst>
              <a:ext uri="{FF2B5EF4-FFF2-40B4-BE49-F238E27FC236}">
                <a16:creationId xmlns:a16="http://schemas.microsoft.com/office/drawing/2014/main" id="{F8F021A0-4395-A508-AD79-DF13CD9F29C1}"/>
              </a:ext>
            </a:extLst>
          </p:cNvPr>
          <p:cNvSpPr txBox="1"/>
          <p:nvPr userDrawn="1"/>
        </p:nvSpPr>
        <p:spPr>
          <a:xfrm>
            <a:off x="647700" y="1506538"/>
            <a:ext cx="6774264" cy="906530"/>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3000"/>
              </a:spcAft>
              <a:buClrTx/>
              <a:buSzTx/>
              <a:buFont typeface="Arial" panose="020B0604020202020204" pitchFamily="34" charset="0"/>
              <a:buNone/>
              <a:tabLst/>
              <a:defRPr/>
            </a:pPr>
            <a:r>
              <a:rPr kumimoji="0" lang="en-US" sz="2600" b="1" i="0" u="none" strike="noStrike" kern="600" cap="none" spc="0" normalizeH="0" baseline="0" noProof="0" dirty="0">
                <a:ln>
                  <a:noFill/>
                </a:ln>
                <a:solidFill>
                  <a:prstClr val="black"/>
                </a:solidFill>
                <a:effectLst/>
                <a:uLnTx/>
                <a:uFillTx/>
                <a:latin typeface="Architype" panose="02010503040101060103" pitchFamily="50" charset="0"/>
                <a:ea typeface="+mn-ea"/>
                <a:cs typeface="+mn-cs"/>
              </a:rPr>
              <a:t>Using design to solve for </a:t>
            </a:r>
            <a:br>
              <a:rPr kumimoji="0" lang="en-US" sz="2600" b="1" i="0" u="none" strike="noStrike" kern="600" cap="none" spc="0" normalizeH="0" baseline="0" noProof="0" dirty="0">
                <a:ln>
                  <a:noFill/>
                </a:ln>
                <a:solidFill>
                  <a:prstClr val="black"/>
                </a:solidFill>
                <a:effectLst/>
                <a:uLnTx/>
                <a:uFillTx/>
                <a:latin typeface="Architype" panose="02010503040101060103" pitchFamily="50" charset="0"/>
                <a:ea typeface="+mn-ea"/>
                <a:cs typeface="+mn-cs"/>
              </a:rPr>
            </a:br>
            <a:r>
              <a:rPr kumimoji="0" lang="en-US" sz="2600" b="1" i="0" u="none" strike="noStrike" kern="600" cap="none" spc="0" normalizeH="0" baseline="0" noProof="0" dirty="0">
                <a:ln>
                  <a:noFill/>
                </a:ln>
                <a:solidFill>
                  <a:prstClr val="black"/>
                </a:solidFill>
                <a:effectLst/>
                <a:uLnTx/>
                <a:uFillTx/>
                <a:latin typeface="Architype" panose="02010503040101060103" pitchFamily="50" charset="0"/>
                <a:ea typeface="+mn-ea"/>
                <a:cs typeface="+mn-cs"/>
              </a:rPr>
              <a:t>broad and complex challenges</a:t>
            </a:r>
            <a:r>
              <a:rPr kumimoji="0" lang="en-US" sz="2600" b="0" i="0" u="none" strike="noStrike" kern="600" cap="none" spc="0" normalizeH="0" baseline="0" noProof="0" dirty="0">
                <a:ln>
                  <a:noFill/>
                </a:ln>
                <a:solidFill>
                  <a:prstClr val="black"/>
                </a:solidFill>
                <a:effectLst/>
                <a:uLnTx/>
                <a:uFillTx/>
                <a:latin typeface="Architype Bold" pitchFamily="2" charset="0"/>
                <a:ea typeface="+mn-ea"/>
                <a:cs typeface="+mn-cs"/>
              </a:rPr>
              <a:t>.</a:t>
            </a:r>
          </a:p>
        </p:txBody>
      </p:sp>
    </p:spTree>
    <p:extLst>
      <p:ext uri="{BB962C8B-B14F-4D97-AF65-F5344CB8AC3E}">
        <p14:creationId xmlns:p14="http://schemas.microsoft.com/office/powerpoint/2010/main" val="1232480377"/>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ramework for Desig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AA701E-E795-CADF-4342-9C23C683B4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7049" y="5246859"/>
            <a:ext cx="1107996" cy="1107996"/>
          </a:xfrm>
          <a:prstGeom prst="rect">
            <a:avLst/>
          </a:prstGeom>
        </p:spPr>
      </p:pic>
      <p:pic>
        <p:nvPicPr>
          <p:cNvPr id="7" name="Picture 6">
            <a:extLst>
              <a:ext uri="{FF2B5EF4-FFF2-40B4-BE49-F238E27FC236}">
                <a16:creationId xmlns:a16="http://schemas.microsoft.com/office/drawing/2014/main" id="{6CBB6D07-5B87-87F7-17AC-E783E17764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74801" y="5246859"/>
            <a:ext cx="1107996" cy="1107996"/>
          </a:xfrm>
          <a:prstGeom prst="rect">
            <a:avLst/>
          </a:prstGeom>
        </p:spPr>
      </p:pic>
      <p:pic>
        <p:nvPicPr>
          <p:cNvPr id="8" name="Picture 7">
            <a:extLst>
              <a:ext uri="{FF2B5EF4-FFF2-40B4-BE49-F238E27FC236}">
                <a16:creationId xmlns:a16="http://schemas.microsoft.com/office/drawing/2014/main" id="{71069089-D8BD-2047-844E-540396C5F5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12285" y="5246859"/>
            <a:ext cx="1107996" cy="1107996"/>
          </a:xfrm>
          <a:prstGeom prst="rect">
            <a:avLst/>
          </a:prstGeom>
        </p:spPr>
      </p:pic>
      <p:pic>
        <p:nvPicPr>
          <p:cNvPr id="9" name="Picture 8">
            <a:extLst>
              <a:ext uri="{FF2B5EF4-FFF2-40B4-BE49-F238E27FC236}">
                <a16:creationId xmlns:a16="http://schemas.microsoft.com/office/drawing/2014/main" id="{3355F546-3F26-D702-5E40-4E180358E16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337317" y="5226570"/>
            <a:ext cx="1107996" cy="1107996"/>
          </a:xfrm>
          <a:prstGeom prst="rect">
            <a:avLst/>
          </a:prstGeom>
        </p:spPr>
      </p:pic>
      <p:pic>
        <p:nvPicPr>
          <p:cNvPr id="10" name="Picture 9">
            <a:extLst>
              <a:ext uri="{FF2B5EF4-FFF2-40B4-BE49-F238E27FC236}">
                <a16:creationId xmlns:a16="http://schemas.microsoft.com/office/drawing/2014/main" id="{C4BCA22F-4619-E1A7-0A92-BE536E35746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216782" y="5226570"/>
            <a:ext cx="1107996" cy="1107996"/>
          </a:xfrm>
          <a:prstGeom prst="rect">
            <a:avLst/>
          </a:prstGeom>
        </p:spPr>
      </p:pic>
      <p:sp>
        <p:nvSpPr>
          <p:cNvPr id="12" name="TextBox 11">
            <a:extLst>
              <a:ext uri="{FF2B5EF4-FFF2-40B4-BE49-F238E27FC236}">
                <a16:creationId xmlns:a16="http://schemas.microsoft.com/office/drawing/2014/main" id="{3D462F7F-B9CC-1D5E-4850-B12D2508ADC1}"/>
              </a:ext>
            </a:extLst>
          </p:cNvPr>
          <p:cNvSpPr txBox="1"/>
          <p:nvPr userDrawn="1"/>
        </p:nvSpPr>
        <p:spPr>
          <a:xfrm>
            <a:off x="457200" y="3053715"/>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integration</a:t>
            </a:r>
            <a:endParaRPr lang="en-US" b="1" dirty="0">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Delivering beauty and function in balance</a:t>
            </a:r>
          </a:p>
        </p:txBody>
      </p:sp>
      <p:sp>
        <p:nvSpPr>
          <p:cNvPr id="13" name="TextBox 12">
            <a:extLst>
              <a:ext uri="{FF2B5EF4-FFF2-40B4-BE49-F238E27FC236}">
                <a16:creationId xmlns:a16="http://schemas.microsoft.com/office/drawing/2014/main" id="{01B35370-DDA9-0467-9BEB-DE65A2CF84C5}"/>
              </a:ext>
            </a:extLst>
          </p:cNvPr>
          <p:cNvSpPr txBox="1"/>
          <p:nvPr userDrawn="1"/>
        </p:nvSpPr>
        <p:spPr>
          <a:xfrm>
            <a:off x="2719716" y="3069104"/>
            <a:ext cx="1818167" cy="2031325"/>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equitable communities</a:t>
            </a:r>
            <a:endParaRPr lang="en-US" b="1" dirty="0">
              <a:solidFill>
                <a:srgbClr val="007D8A"/>
              </a:solidFill>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Positive impacts for larger community</a:t>
            </a:r>
          </a:p>
        </p:txBody>
      </p:sp>
      <p:sp>
        <p:nvSpPr>
          <p:cNvPr id="14" name="TextBox 13">
            <a:extLst>
              <a:ext uri="{FF2B5EF4-FFF2-40B4-BE49-F238E27FC236}">
                <a16:creationId xmlns:a16="http://schemas.microsoft.com/office/drawing/2014/main" id="{7580BF27-AC75-9011-3628-C43A91E7C950}"/>
              </a:ext>
            </a:extLst>
          </p:cNvPr>
          <p:cNvSpPr txBox="1"/>
          <p:nvPr userDrawn="1"/>
        </p:nvSpPr>
        <p:spPr>
          <a:xfrm>
            <a:off x="4982232" y="3069104"/>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ecosystems</a:t>
            </a:r>
            <a:endParaRPr lang="en-US" b="1" dirty="0">
              <a:solidFill>
                <a:srgbClr val="007D8A"/>
              </a:solidFill>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Benefits human and nonhuman inhabitants</a:t>
            </a:r>
          </a:p>
        </p:txBody>
      </p:sp>
      <p:sp>
        <p:nvSpPr>
          <p:cNvPr id="15" name="TextBox 14">
            <a:extLst>
              <a:ext uri="{FF2B5EF4-FFF2-40B4-BE49-F238E27FC236}">
                <a16:creationId xmlns:a16="http://schemas.microsoft.com/office/drawing/2014/main" id="{DD56195C-6276-C2F2-1441-5A826E6CE3D4}"/>
              </a:ext>
            </a:extLst>
          </p:cNvPr>
          <p:cNvSpPr txBox="1"/>
          <p:nvPr userDrawn="1"/>
        </p:nvSpPr>
        <p:spPr>
          <a:xfrm>
            <a:off x="7421964" y="3053715"/>
            <a:ext cx="1818167" cy="1723549"/>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water</a:t>
            </a:r>
            <a:endParaRPr lang="en-US" b="1" dirty="0">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Improves quality of water as a precious resource</a:t>
            </a:r>
          </a:p>
        </p:txBody>
      </p:sp>
      <p:sp>
        <p:nvSpPr>
          <p:cNvPr id="16" name="TextBox 15">
            <a:extLst>
              <a:ext uri="{FF2B5EF4-FFF2-40B4-BE49-F238E27FC236}">
                <a16:creationId xmlns:a16="http://schemas.microsoft.com/office/drawing/2014/main" id="{445F9E96-4C5E-A890-FA7F-9DD2861B2BE4}"/>
              </a:ext>
            </a:extLst>
          </p:cNvPr>
          <p:cNvSpPr txBox="1"/>
          <p:nvPr userDrawn="1"/>
        </p:nvSpPr>
        <p:spPr>
          <a:xfrm>
            <a:off x="9861697" y="3053715"/>
            <a:ext cx="1818167" cy="2000548"/>
          </a:xfrm>
          <a:prstGeom prst="rect">
            <a:avLst/>
          </a:prstGeom>
          <a:noFill/>
        </p:spPr>
        <p:txBody>
          <a:bodyPr wrap="square" lIns="0" tIns="0" rIns="0" bIns="0" rtlCol="0">
            <a:spAutoFit/>
          </a:bodyPr>
          <a:lstStyle/>
          <a:p>
            <a:pPr algn="ctr"/>
            <a:r>
              <a:rPr lang="en-US" sz="2000" b="1" dirty="0">
                <a:solidFill>
                  <a:srgbClr val="007D8A"/>
                </a:solidFill>
                <a:latin typeface="Architype" panose="02010503040101060103" pitchFamily="50" charset="0"/>
              </a:rPr>
              <a:t>Design for economy</a:t>
            </a:r>
            <a:endParaRPr lang="en-US" b="1" dirty="0">
              <a:latin typeface="Architype" panose="02010503040101060103" pitchFamily="50" charset="0"/>
            </a:endParaRPr>
          </a:p>
          <a:p>
            <a:pPr algn="ctr"/>
            <a:endParaRPr lang="en-US" dirty="0">
              <a:latin typeface="Architype" panose="02010503040101060103" pitchFamily="50" charset="0"/>
            </a:endParaRPr>
          </a:p>
          <a:p>
            <a:pPr algn="ctr"/>
            <a:r>
              <a:rPr lang="en-US" dirty="0">
                <a:latin typeface="Architype" panose="02010503040101060103" pitchFamily="50" charset="0"/>
              </a:rPr>
              <a:t>Adds value regardless of project size or budget</a:t>
            </a:r>
          </a:p>
        </p:txBody>
      </p:sp>
      <p:sp>
        <p:nvSpPr>
          <p:cNvPr id="2" name="TextBox 1">
            <a:extLst>
              <a:ext uri="{FF2B5EF4-FFF2-40B4-BE49-F238E27FC236}">
                <a16:creationId xmlns:a16="http://schemas.microsoft.com/office/drawing/2014/main" id="{1070F172-F90D-7B28-66CA-C09283D12A14}"/>
              </a:ext>
            </a:extLst>
          </p:cNvPr>
          <p:cNvSpPr txBox="1"/>
          <p:nvPr userDrawn="1"/>
        </p:nvSpPr>
        <p:spPr>
          <a:xfrm>
            <a:off x="647700" y="1506538"/>
            <a:ext cx="6774264" cy="906530"/>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3000"/>
              </a:spcAft>
              <a:buClrTx/>
              <a:buSzTx/>
              <a:buFont typeface="Arial" panose="020B0604020202020204" pitchFamily="34" charset="0"/>
              <a:buNone/>
              <a:tabLst/>
              <a:defRPr/>
            </a:pPr>
            <a:r>
              <a:rPr kumimoji="0" lang="en-US" sz="2600" b="0" i="0" u="none" strike="noStrike" kern="600" cap="none" spc="0" normalizeH="0" baseline="0" noProof="0">
                <a:ln>
                  <a:noFill/>
                </a:ln>
                <a:solidFill>
                  <a:prstClr val="black"/>
                </a:solidFill>
                <a:effectLst/>
                <a:uLnTx/>
                <a:uFillTx/>
                <a:latin typeface="Architype Bold" pitchFamily="2" charset="0"/>
                <a:ea typeface="+mn-ea"/>
                <a:cs typeface="+mn-cs"/>
              </a:rPr>
              <a:t>Using design to solve for </a:t>
            </a:r>
            <a:br>
              <a:rPr kumimoji="0" lang="en-US" sz="2600" b="0" i="0" u="none" strike="noStrike" kern="600" cap="none" spc="0" normalizeH="0" baseline="0" noProof="0">
                <a:ln>
                  <a:noFill/>
                </a:ln>
                <a:solidFill>
                  <a:prstClr val="black"/>
                </a:solidFill>
                <a:effectLst/>
                <a:uLnTx/>
                <a:uFillTx/>
                <a:latin typeface="Architype Bold" pitchFamily="2" charset="0"/>
                <a:ea typeface="+mn-ea"/>
                <a:cs typeface="+mn-cs"/>
              </a:rPr>
            </a:br>
            <a:r>
              <a:rPr kumimoji="0" lang="en-US" sz="2600" b="0" i="0" u="none" strike="noStrike" kern="600" cap="none" spc="0" normalizeH="0" baseline="0" noProof="0">
                <a:ln>
                  <a:noFill/>
                </a:ln>
                <a:solidFill>
                  <a:prstClr val="black"/>
                </a:solidFill>
                <a:effectLst/>
                <a:uLnTx/>
                <a:uFillTx/>
                <a:latin typeface="Architype Bold" pitchFamily="2" charset="0"/>
                <a:ea typeface="+mn-ea"/>
                <a:cs typeface="+mn-cs"/>
              </a:rPr>
              <a:t>broad and complex challenges.</a:t>
            </a:r>
          </a:p>
        </p:txBody>
      </p:sp>
      <p:sp>
        <p:nvSpPr>
          <p:cNvPr id="17" name="TextBox 16">
            <a:extLst>
              <a:ext uri="{FF2B5EF4-FFF2-40B4-BE49-F238E27FC236}">
                <a16:creationId xmlns:a16="http://schemas.microsoft.com/office/drawing/2014/main" id="{82C6BE6C-3F1F-F8B6-1F6A-5AEBF0F71B06}"/>
              </a:ext>
            </a:extLst>
          </p:cNvPr>
          <p:cNvSpPr txBox="1"/>
          <p:nvPr userDrawn="1"/>
        </p:nvSpPr>
        <p:spPr>
          <a:xfrm>
            <a:off x="685800" y="482416"/>
            <a:ext cx="2960225" cy="24243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US" sz="1000" b="0" i="0" u="none" strike="noStrike" kern="600" cap="none" spc="0" normalizeH="0" baseline="0" noProof="0">
                <a:ln>
                  <a:noFill/>
                </a:ln>
                <a:solidFill>
                  <a:srgbClr val="FA4132"/>
                </a:solidFill>
                <a:effectLst/>
                <a:uLnTx/>
                <a:uFillTx/>
                <a:latin typeface="Architype Light"/>
                <a:ea typeface="+mn-ea"/>
                <a:cs typeface="+mn-cs"/>
              </a:rPr>
              <a:t>FRAMEWORK FOR DESIGN EXCELLENCE</a:t>
            </a:r>
          </a:p>
        </p:txBody>
      </p:sp>
    </p:spTree>
    <p:extLst>
      <p:ext uri="{BB962C8B-B14F-4D97-AF65-F5344CB8AC3E}">
        <p14:creationId xmlns:p14="http://schemas.microsoft.com/office/powerpoint/2010/main" val="3846340535"/>
      </p:ext>
    </p:extLst>
  </p:cSld>
  <p:clrMapOvr>
    <a:masterClrMapping/>
  </p:clrMapOvr>
  <p:extLst>
    <p:ext uri="{DCECCB84-F9BA-43D5-87BE-67443E8EF086}">
      <p15:sldGuideLst xmlns:p15="http://schemas.microsoft.com/office/powerpoint/2012/main">
        <p15:guide id="1" pos="40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uides for Equitable Practi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17B495-9AEC-25BE-9460-573047638180}"/>
              </a:ext>
            </a:extLst>
          </p:cNvPr>
          <p:cNvSpPr>
            <a:spLocks noGrp="1"/>
          </p:cNvSpPr>
          <p:nvPr>
            <p:ph type="dt" sz="half" idx="10"/>
          </p:nvPr>
        </p:nvSpPr>
        <p:spPr/>
        <p:txBody>
          <a:bodyPr/>
          <a:lstStyle/>
          <a:p>
            <a:fld id="{A0EE4848-AA8F-44CF-B034-DBDA6B8A4AA1}" type="datetimeFigureOut">
              <a:rPr lang="en-US" smtClean="0"/>
              <a:pPr/>
              <a:t>5/2/2025</a:t>
            </a:fld>
            <a:endParaRPr lang="en-US"/>
          </a:p>
        </p:txBody>
      </p:sp>
      <p:sp>
        <p:nvSpPr>
          <p:cNvPr id="4" name="Footer Placeholder 3">
            <a:extLst>
              <a:ext uri="{FF2B5EF4-FFF2-40B4-BE49-F238E27FC236}">
                <a16:creationId xmlns:a16="http://schemas.microsoft.com/office/drawing/2014/main" id="{CA0B1A21-C2F1-F36A-3194-90FAD8D7DC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64CC75-C2BE-A661-1658-8BEDBD8627C5}"/>
              </a:ext>
            </a:extLst>
          </p:cNvPr>
          <p:cNvSpPr>
            <a:spLocks noGrp="1"/>
          </p:cNvSpPr>
          <p:nvPr>
            <p:ph type="sldNum" sz="quarter" idx="12"/>
          </p:nvPr>
        </p:nvSpPr>
        <p:spPr/>
        <p:txBody>
          <a:bodyPr/>
          <a:lstStyle/>
          <a:p>
            <a:fld id="{795CB276-6E70-4686-A9F0-F69CF545DE7D}" type="slidenum">
              <a:rPr lang="en-US" smtClean="0"/>
              <a:pPr/>
              <a:t>‹#›</a:t>
            </a:fld>
            <a:endParaRPr lang="en-US"/>
          </a:p>
        </p:txBody>
      </p:sp>
      <p:sp>
        <p:nvSpPr>
          <p:cNvPr id="6" name="TextBox 5">
            <a:extLst>
              <a:ext uri="{FF2B5EF4-FFF2-40B4-BE49-F238E27FC236}">
                <a16:creationId xmlns:a16="http://schemas.microsoft.com/office/drawing/2014/main" id="{B4CD8087-3324-0419-A04A-FCEF73092D08}"/>
              </a:ext>
            </a:extLst>
          </p:cNvPr>
          <p:cNvSpPr txBox="1"/>
          <p:nvPr userDrawn="1"/>
        </p:nvSpPr>
        <p:spPr>
          <a:xfrm>
            <a:off x="500062" y="379951"/>
            <a:ext cx="5224220" cy="1323439"/>
          </a:xfrm>
          <a:prstGeom prst="rect">
            <a:avLst/>
          </a:prstGeom>
          <a:noFill/>
        </p:spPr>
        <p:txBody>
          <a:bodyPr wrap="square">
            <a:spAutoFit/>
          </a:bodyPr>
          <a:lstStyle/>
          <a:p>
            <a:r>
              <a:rPr lang="en-US" sz="4000" b="1" i="0" dirty="0">
                <a:solidFill>
                  <a:srgbClr val="000000"/>
                </a:solidFill>
                <a:effectLst/>
                <a:latin typeface="Architype" panose="02010503040101060103" pitchFamily="50" charset="0"/>
              </a:rPr>
              <a:t>Guides for Equitable Practice</a:t>
            </a:r>
            <a:endParaRPr lang="en-US" sz="4000" b="1" dirty="0">
              <a:latin typeface="Architype" panose="02010503040101060103" pitchFamily="50" charset="0"/>
            </a:endParaRPr>
          </a:p>
        </p:txBody>
      </p:sp>
      <p:pic>
        <p:nvPicPr>
          <p:cNvPr id="7" name="Google Shape;478;p51">
            <a:extLst>
              <a:ext uri="{FF2B5EF4-FFF2-40B4-BE49-F238E27FC236}">
                <a16:creationId xmlns:a16="http://schemas.microsoft.com/office/drawing/2014/main" id="{A00939A3-455A-EF8B-D611-7C4ECF9F7B6A}"/>
              </a:ext>
            </a:extLst>
          </p:cNvPr>
          <p:cNvPicPr preferRelativeResize="0"/>
          <p:nvPr userDrawn="1"/>
        </p:nvPicPr>
        <p:blipFill>
          <a:blip r:embed="rId2">
            <a:extLst>
              <a:ext uri="{28A0092B-C50C-407E-A947-70E740481C1C}">
                <a14:useLocalDpi xmlns:a14="http://schemas.microsoft.com/office/drawing/2010/main" val="0"/>
              </a:ext>
            </a:extLst>
          </a:blip>
          <a:stretch>
            <a:fillRect/>
          </a:stretch>
        </p:blipFill>
        <p:spPr>
          <a:xfrm>
            <a:off x="2466379" y="1859732"/>
            <a:ext cx="1649917" cy="2135186"/>
          </a:xfrm>
          <a:prstGeom prst="rect">
            <a:avLst/>
          </a:prstGeom>
          <a:solidFill>
            <a:schemeClr val="lt1"/>
          </a:solidFill>
          <a:ln w="9525" cap="flat" cmpd="sng">
            <a:solidFill>
              <a:schemeClr val="dk1"/>
            </a:solidFill>
            <a:prstDash val="solid"/>
            <a:round/>
            <a:headEnd type="none" w="sm" len="sm"/>
            <a:tailEnd type="none" w="sm" len="sm"/>
          </a:ln>
        </p:spPr>
      </p:pic>
      <p:pic>
        <p:nvPicPr>
          <p:cNvPr id="8" name="Google Shape;479;p51">
            <a:extLst>
              <a:ext uri="{FF2B5EF4-FFF2-40B4-BE49-F238E27FC236}">
                <a16:creationId xmlns:a16="http://schemas.microsoft.com/office/drawing/2014/main" id="{EAB8F6F1-1F97-151D-E2D6-009F67C1FFB4}"/>
              </a:ext>
            </a:extLst>
          </p:cNvPr>
          <p:cNvPicPr preferRelativeResize="0"/>
          <p:nvPr userDrawn="1"/>
        </p:nvPicPr>
        <p:blipFill>
          <a:blip r:embed="rId3">
            <a:extLst>
              <a:ext uri="{28A0092B-C50C-407E-A947-70E740481C1C}">
                <a14:useLocalDpi xmlns:a14="http://schemas.microsoft.com/office/drawing/2010/main" val="0"/>
              </a:ext>
            </a:extLst>
          </a:blip>
          <a:stretch>
            <a:fillRect/>
          </a:stretch>
        </p:blipFill>
        <p:spPr>
          <a:xfrm>
            <a:off x="627215" y="1859733"/>
            <a:ext cx="1649917" cy="2135186"/>
          </a:xfrm>
          <a:prstGeom prst="rect">
            <a:avLst/>
          </a:prstGeom>
          <a:solidFill>
            <a:schemeClr val="lt1"/>
          </a:solidFill>
          <a:ln w="9525" cap="flat" cmpd="sng">
            <a:solidFill>
              <a:schemeClr val="dk1"/>
            </a:solidFill>
            <a:prstDash val="solid"/>
            <a:round/>
            <a:headEnd type="none" w="sm" len="sm"/>
            <a:tailEnd type="none" w="sm" len="sm"/>
          </a:ln>
        </p:spPr>
      </p:pic>
      <p:pic>
        <p:nvPicPr>
          <p:cNvPr id="9" name="Google Shape;480;p51">
            <a:extLst>
              <a:ext uri="{FF2B5EF4-FFF2-40B4-BE49-F238E27FC236}">
                <a16:creationId xmlns:a16="http://schemas.microsoft.com/office/drawing/2014/main" id="{E2E3A4C4-C165-EAA1-992A-8BC597D0391D}"/>
              </a:ext>
            </a:extLst>
          </p:cNvPr>
          <p:cNvPicPr preferRelativeResize="0"/>
          <p:nvPr userDrawn="1"/>
        </p:nvPicPr>
        <p:blipFill>
          <a:blip r:embed="rId4">
            <a:extLst>
              <a:ext uri="{28A0092B-C50C-407E-A947-70E740481C1C}">
                <a14:useLocalDpi xmlns:a14="http://schemas.microsoft.com/office/drawing/2010/main" val="0"/>
              </a:ext>
            </a:extLst>
          </a:blip>
          <a:stretch>
            <a:fillRect/>
          </a:stretch>
        </p:blipFill>
        <p:spPr>
          <a:xfrm>
            <a:off x="4326496" y="1859732"/>
            <a:ext cx="1649917"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0" name="Google Shape;478;p51">
            <a:extLst>
              <a:ext uri="{FF2B5EF4-FFF2-40B4-BE49-F238E27FC236}">
                <a16:creationId xmlns:a16="http://schemas.microsoft.com/office/drawing/2014/main" id="{D2303832-C8B8-3E00-DF20-D968B933AF1B}"/>
              </a:ext>
            </a:extLst>
          </p:cNvPr>
          <p:cNvPicPr preferRelativeResize="0"/>
          <p:nvPr userDrawn="1"/>
        </p:nvPicPr>
        <p:blipFill>
          <a:blip r:embed="rId5">
            <a:extLst>
              <a:ext uri="{28A0092B-C50C-407E-A947-70E740481C1C}">
                <a14:useLocalDpi xmlns:a14="http://schemas.microsoft.com/office/drawing/2010/main" val="0"/>
              </a:ext>
            </a:extLst>
          </a:blip>
          <a:stretch>
            <a:fillRect/>
          </a:stretch>
        </p:blipFill>
        <p:spPr>
          <a:xfrm>
            <a:off x="6176136" y="1859732"/>
            <a:ext cx="1649917"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1" name="Google Shape;478;p51">
            <a:extLst>
              <a:ext uri="{FF2B5EF4-FFF2-40B4-BE49-F238E27FC236}">
                <a16:creationId xmlns:a16="http://schemas.microsoft.com/office/drawing/2014/main" id="{399FBCCD-B5CA-5786-6B87-7ADB72817801}"/>
              </a:ext>
            </a:extLst>
          </p:cNvPr>
          <p:cNvPicPr preferRelativeResize="0"/>
          <p:nvPr userDrawn="1"/>
        </p:nvPicPr>
        <p:blipFill>
          <a:blip r:embed="rId6">
            <a:extLst>
              <a:ext uri="{28A0092B-C50C-407E-A947-70E740481C1C}">
                <a14:useLocalDpi xmlns:a14="http://schemas.microsoft.com/office/drawing/2010/main" val="0"/>
              </a:ext>
            </a:extLst>
          </a:blip>
          <a:stretch>
            <a:fillRect/>
          </a:stretch>
        </p:blipFill>
        <p:spPr>
          <a:xfrm>
            <a:off x="627216" y="4192657"/>
            <a:ext cx="1649916"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2" name="Google Shape;479;p51">
            <a:extLst>
              <a:ext uri="{FF2B5EF4-FFF2-40B4-BE49-F238E27FC236}">
                <a16:creationId xmlns:a16="http://schemas.microsoft.com/office/drawing/2014/main" id="{B69E25EA-0457-E1EB-FA4D-6869E27AED43}"/>
              </a:ext>
            </a:extLst>
          </p:cNvPr>
          <p:cNvPicPr preferRelativeResize="0"/>
          <p:nvPr userDrawn="1"/>
        </p:nvPicPr>
        <p:blipFill>
          <a:blip r:embed="rId7">
            <a:extLst>
              <a:ext uri="{28A0092B-C50C-407E-A947-70E740481C1C}">
                <a14:useLocalDpi xmlns:a14="http://schemas.microsoft.com/office/drawing/2010/main" val="0"/>
              </a:ext>
            </a:extLst>
          </a:blip>
          <a:stretch>
            <a:fillRect/>
          </a:stretch>
        </p:blipFill>
        <p:spPr>
          <a:xfrm>
            <a:off x="9865808" y="1835063"/>
            <a:ext cx="1649916"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3" name="Google Shape;480;p51">
            <a:extLst>
              <a:ext uri="{FF2B5EF4-FFF2-40B4-BE49-F238E27FC236}">
                <a16:creationId xmlns:a16="http://schemas.microsoft.com/office/drawing/2014/main" id="{863F3705-B268-CF70-FB47-F709B7143226}"/>
              </a:ext>
            </a:extLst>
          </p:cNvPr>
          <p:cNvPicPr preferRelativeResize="0"/>
          <p:nvPr userDrawn="1"/>
        </p:nvPicPr>
        <p:blipFill>
          <a:blip r:embed="rId8">
            <a:extLst>
              <a:ext uri="{28A0092B-C50C-407E-A947-70E740481C1C}">
                <a14:useLocalDpi xmlns:a14="http://schemas.microsoft.com/office/drawing/2010/main" val="0"/>
              </a:ext>
            </a:extLst>
          </a:blip>
          <a:stretch>
            <a:fillRect/>
          </a:stretch>
        </p:blipFill>
        <p:spPr>
          <a:xfrm>
            <a:off x="2466379" y="4192657"/>
            <a:ext cx="1649916"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4" name="Google Shape;478;p51">
            <a:extLst>
              <a:ext uri="{FF2B5EF4-FFF2-40B4-BE49-F238E27FC236}">
                <a16:creationId xmlns:a16="http://schemas.microsoft.com/office/drawing/2014/main" id="{FE25878A-01AC-9FB5-FD40-A038C2D5DD43}"/>
              </a:ext>
            </a:extLst>
          </p:cNvPr>
          <p:cNvPicPr preferRelativeResize="0"/>
          <p:nvPr userDrawn="1"/>
        </p:nvPicPr>
        <p:blipFill>
          <a:blip r:embed="rId9">
            <a:extLst>
              <a:ext uri="{28A0092B-C50C-407E-A947-70E740481C1C}">
                <a14:useLocalDpi xmlns:a14="http://schemas.microsoft.com/office/drawing/2010/main" val="0"/>
              </a:ext>
            </a:extLst>
          </a:blip>
          <a:stretch>
            <a:fillRect/>
          </a:stretch>
        </p:blipFill>
        <p:spPr>
          <a:xfrm>
            <a:off x="4305542" y="4192657"/>
            <a:ext cx="1649916"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5" name="Google Shape;480;p51">
            <a:extLst>
              <a:ext uri="{FF2B5EF4-FFF2-40B4-BE49-F238E27FC236}">
                <a16:creationId xmlns:a16="http://schemas.microsoft.com/office/drawing/2014/main" id="{6E3B7805-5355-3855-907C-544E68E6AA79}"/>
              </a:ext>
            </a:extLst>
          </p:cNvPr>
          <p:cNvPicPr preferRelativeResize="0"/>
          <p:nvPr userDrawn="1"/>
        </p:nvPicPr>
        <p:blipFill>
          <a:blip r:embed="rId10">
            <a:extLst>
              <a:ext uri="{28A0092B-C50C-407E-A947-70E740481C1C}">
                <a14:useLocalDpi xmlns:a14="http://schemas.microsoft.com/office/drawing/2010/main" val="0"/>
              </a:ext>
            </a:extLst>
          </a:blip>
          <a:stretch>
            <a:fillRect/>
          </a:stretch>
        </p:blipFill>
        <p:spPr>
          <a:xfrm>
            <a:off x="6187482" y="4192657"/>
            <a:ext cx="1649916" cy="2135186"/>
          </a:xfrm>
          <a:prstGeom prst="rect">
            <a:avLst/>
          </a:prstGeom>
          <a:solidFill>
            <a:schemeClr val="lt1"/>
          </a:solidFill>
          <a:ln w="9525" cap="flat" cmpd="sng">
            <a:solidFill>
              <a:schemeClr val="dk1"/>
            </a:solidFill>
            <a:prstDash val="solid"/>
            <a:round/>
            <a:headEnd type="none" w="sm" len="sm"/>
            <a:tailEnd type="none" w="sm" len="sm"/>
          </a:ln>
        </p:spPr>
      </p:pic>
      <p:pic>
        <p:nvPicPr>
          <p:cNvPr id="16" name="Google Shape;480;p51">
            <a:extLst>
              <a:ext uri="{FF2B5EF4-FFF2-40B4-BE49-F238E27FC236}">
                <a16:creationId xmlns:a16="http://schemas.microsoft.com/office/drawing/2014/main" id="{2CE4A5F9-0EA5-D822-26B9-5549DA85A876}"/>
              </a:ext>
            </a:extLst>
          </p:cNvPr>
          <p:cNvPicPr preferRelativeResize="0"/>
          <p:nvPr userDrawn="1"/>
        </p:nvPicPr>
        <p:blipFill>
          <a:blip r:embed="rId11">
            <a:extLst>
              <a:ext uri="{28A0092B-C50C-407E-A947-70E740481C1C}">
                <a14:useLocalDpi xmlns:a14="http://schemas.microsoft.com/office/drawing/2010/main" val="0"/>
              </a:ext>
            </a:extLst>
          </a:blip>
          <a:stretch>
            <a:fillRect/>
          </a:stretch>
        </p:blipFill>
        <p:spPr>
          <a:xfrm>
            <a:off x="8031022" y="1859732"/>
            <a:ext cx="1649917" cy="2135186"/>
          </a:xfrm>
          <a:prstGeom prst="rect">
            <a:avLst/>
          </a:prstGeom>
          <a:solidFill>
            <a:schemeClr val="lt1"/>
          </a:solid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947051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30 Committ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D47C05-312B-6EDB-C3F3-23A893AFC64B}"/>
              </a:ext>
            </a:extLst>
          </p:cNvPr>
          <p:cNvSpPr>
            <a:spLocks noGrp="1"/>
          </p:cNvSpPr>
          <p:nvPr>
            <p:ph type="dt" sz="half" idx="10"/>
          </p:nvPr>
        </p:nvSpPr>
        <p:spPr/>
        <p:txBody>
          <a:bodyPr/>
          <a:lstStyle/>
          <a:p>
            <a:fld id="{A0EE4848-AA8F-44CF-B034-DBDA6B8A4AA1}" type="datetimeFigureOut">
              <a:rPr lang="en-US" smtClean="0"/>
              <a:pPr/>
              <a:t>5/2/2025</a:t>
            </a:fld>
            <a:endParaRPr lang="en-US"/>
          </a:p>
        </p:txBody>
      </p:sp>
      <p:sp>
        <p:nvSpPr>
          <p:cNvPr id="4" name="Footer Placeholder 3">
            <a:extLst>
              <a:ext uri="{FF2B5EF4-FFF2-40B4-BE49-F238E27FC236}">
                <a16:creationId xmlns:a16="http://schemas.microsoft.com/office/drawing/2014/main" id="{D5DC5658-27E4-E86A-B43A-CC1DA77691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DE088-54CF-5C93-6B68-0D5EFB87A4DE}"/>
              </a:ext>
            </a:extLst>
          </p:cNvPr>
          <p:cNvSpPr>
            <a:spLocks noGrp="1"/>
          </p:cNvSpPr>
          <p:nvPr>
            <p:ph type="sldNum" sz="quarter" idx="12"/>
          </p:nvPr>
        </p:nvSpPr>
        <p:spPr/>
        <p:txBody>
          <a:bodyPr/>
          <a:lstStyle/>
          <a:p>
            <a:fld id="{795CB276-6E70-4686-A9F0-F69CF545DE7D}" type="slidenum">
              <a:rPr lang="en-US" smtClean="0"/>
              <a:pPr/>
              <a:t>‹#›</a:t>
            </a:fld>
            <a:endParaRPr lang="en-US"/>
          </a:p>
        </p:txBody>
      </p:sp>
      <p:pic>
        <p:nvPicPr>
          <p:cNvPr id="6" name="Picture 5">
            <a:extLst>
              <a:ext uri="{FF2B5EF4-FFF2-40B4-BE49-F238E27FC236}">
                <a16:creationId xmlns:a16="http://schemas.microsoft.com/office/drawing/2014/main" id="{BC7C1176-E60D-B7EA-38E7-66314B4BF4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BF64691-5379-F968-3020-AE6EDAC6A447}"/>
              </a:ext>
            </a:extLst>
          </p:cNvPr>
          <p:cNvSpPr/>
          <p:nvPr userDrawn="1"/>
        </p:nvSpPr>
        <p:spPr>
          <a:xfrm>
            <a:off x="-30481" y="-54029"/>
            <a:ext cx="6273625" cy="6912029"/>
          </a:xfrm>
          <a:prstGeom prst="rect">
            <a:avLst/>
          </a:prstGeom>
          <a:gradFill>
            <a:gsLst>
              <a:gs pos="100000">
                <a:srgbClr val="FFFFFF">
                  <a:alpha val="0"/>
                </a:srgbClr>
              </a:gs>
              <a:gs pos="41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20404A-5372-9BD0-66AC-F9DB1806CFBA}"/>
              </a:ext>
            </a:extLst>
          </p:cNvPr>
          <p:cNvSpPr txBox="1"/>
          <p:nvPr userDrawn="1"/>
        </p:nvSpPr>
        <p:spPr>
          <a:xfrm rot="16200000">
            <a:off x="10580915" y="5221906"/>
            <a:ext cx="2554514" cy="253916"/>
          </a:xfrm>
          <a:prstGeom prst="rect">
            <a:avLst/>
          </a:prstGeom>
          <a:noFill/>
        </p:spPr>
        <p:txBody>
          <a:bodyPr wrap="square">
            <a:spAutoFit/>
          </a:bodyPr>
          <a:lstStyle/>
          <a:p>
            <a:r>
              <a:rPr lang="en-US" sz="1050">
                <a:solidFill>
                  <a:schemeClr val="bg1"/>
                </a:solidFill>
                <a:latin typeface="Arial" panose="020B0604020202020204" pitchFamily="34" charset="0"/>
                <a:cs typeface="Arial" panose="020B0604020202020204" pitchFamily="34" charset="0"/>
              </a:rPr>
              <a:t>Photo by </a:t>
            </a:r>
            <a:r>
              <a:rPr lang="en-US" sz="1050" err="1">
                <a:solidFill>
                  <a:schemeClr val="bg1"/>
                </a:solidFill>
                <a:latin typeface="Arial" panose="020B0604020202020204" pitchFamily="34" charset="0"/>
                <a:cs typeface="Arial" panose="020B0604020202020204" pitchFamily="34" charset="0"/>
              </a:rPr>
              <a:t>Danist</a:t>
            </a:r>
            <a:r>
              <a:rPr lang="en-US" sz="1050">
                <a:solidFill>
                  <a:schemeClr val="bg1"/>
                </a:solidFill>
                <a:latin typeface="Arial" panose="020B0604020202020204" pitchFamily="34" charset="0"/>
                <a:cs typeface="Arial" panose="020B0604020202020204" pitchFamily="34" charset="0"/>
              </a:rPr>
              <a:t> Soh on </a:t>
            </a:r>
            <a:r>
              <a:rPr lang="en-US" sz="1050" err="1">
                <a:solidFill>
                  <a:schemeClr val="bg1"/>
                </a:solidFill>
                <a:latin typeface="Arial" panose="020B0604020202020204" pitchFamily="34" charset="0"/>
                <a:cs typeface="Arial" panose="020B0604020202020204" pitchFamily="34" charset="0"/>
              </a:rPr>
              <a:t>Unsplash</a:t>
            </a:r>
            <a:r>
              <a:rPr lang="en-US" sz="1050">
                <a:solidFill>
                  <a:schemeClr val="bg1"/>
                </a:solidFill>
                <a:latin typeface="Arial" panose="020B0604020202020204" pitchFamily="34" charset="0"/>
                <a:cs typeface="Arial" panose="020B0604020202020204" pitchFamily="34" charset="0"/>
              </a:rPr>
              <a:t> </a:t>
            </a:r>
          </a:p>
        </p:txBody>
      </p:sp>
      <p:pic>
        <p:nvPicPr>
          <p:cNvPr id="9" name="Picture 8" descr="Logo, icon&#10;&#10;Description automatically generated">
            <a:extLst>
              <a:ext uri="{FF2B5EF4-FFF2-40B4-BE49-F238E27FC236}">
                <a16:creationId xmlns:a16="http://schemas.microsoft.com/office/drawing/2014/main" id="{E690728F-70CA-880D-85E2-606979A8A1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421" y="5795600"/>
            <a:ext cx="693328" cy="695045"/>
          </a:xfrm>
          <a:prstGeom prst="rect">
            <a:avLst/>
          </a:prstGeom>
          <a:effectLst>
            <a:outerShdw blurRad="50800" dist="50800" algn="ctr" rotWithShape="0">
              <a:schemeClr val="tx1">
                <a:lumMod val="75000"/>
                <a:lumOff val="25000"/>
              </a:schemeClr>
            </a:outerShdw>
          </a:effectLst>
        </p:spPr>
      </p:pic>
      <p:sp>
        <p:nvSpPr>
          <p:cNvPr id="10" name="Title 1">
            <a:extLst>
              <a:ext uri="{FF2B5EF4-FFF2-40B4-BE49-F238E27FC236}">
                <a16:creationId xmlns:a16="http://schemas.microsoft.com/office/drawing/2014/main" id="{3F48A383-A1E6-DDA0-CA16-DDDC37C5963E}"/>
              </a:ext>
            </a:extLst>
          </p:cNvPr>
          <p:cNvSpPr txBox="1">
            <a:spLocks/>
          </p:cNvSpPr>
          <p:nvPr userDrawn="1"/>
        </p:nvSpPr>
        <p:spPr>
          <a:xfrm>
            <a:off x="434738" y="1011650"/>
            <a:ext cx="4979473" cy="37528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chitype" panose="02010503040101060103" pitchFamily="50" charset="0"/>
              </a:rPr>
              <a:t>2030 Commitment</a:t>
            </a:r>
            <a:br>
              <a:rPr lang="en-US" sz="3600" b="1" dirty="0">
                <a:solidFill>
                  <a:schemeClr val="bg1"/>
                </a:solidFill>
                <a:latin typeface="Architype" panose="02010503040101060103" pitchFamily="50" charset="0"/>
              </a:rPr>
            </a:br>
            <a:endParaRPr lang="en-US" sz="3600" b="1" dirty="0">
              <a:solidFill>
                <a:schemeClr val="bg1"/>
              </a:solidFill>
              <a:latin typeface="Architype" panose="02010503040101060103" pitchFamily="50" charset="0"/>
            </a:endParaRPr>
          </a:p>
          <a:p>
            <a:r>
              <a:rPr lang="en-US" sz="6600" b="1" dirty="0">
                <a:solidFill>
                  <a:schemeClr val="bg1"/>
                </a:solidFill>
                <a:latin typeface="Architype" panose="02010503040101060103" pitchFamily="50" charset="0"/>
              </a:rPr>
              <a:t>Reach </a:t>
            </a:r>
            <a:br>
              <a:rPr lang="en-US" sz="6600" b="1" dirty="0">
                <a:solidFill>
                  <a:schemeClr val="bg1"/>
                </a:solidFill>
                <a:latin typeface="Architype" panose="02010503040101060103" pitchFamily="50" charset="0"/>
              </a:rPr>
            </a:br>
            <a:r>
              <a:rPr lang="en-US" sz="6600" b="1" dirty="0">
                <a:solidFill>
                  <a:schemeClr val="bg1"/>
                </a:solidFill>
                <a:latin typeface="Architype" panose="02010503040101060103" pitchFamily="50" charset="0"/>
              </a:rPr>
              <a:t>net zero</a:t>
            </a:r>
          </a:p>
        </p:txBody>
      </p:sp>
    </p:spTree>
    <p:extLst>
      <p:ext uri="{BB962C8B-B14F-4D97-AF65-F5344CB8AC3E}">
        <p14:creationId xmlns:p14="http://schemas.microsoft.com/office/powerpoint/2010/main" val="1668939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quity in Architectural Education">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F0A9FCEE-8B78-EEEC-A5AC-4BE4BDF95D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 t="547" r="23" b="340"/>
          <a:stretch/>
        </p:blipFill>
        <p:spPr>
          <a:xfrm>
            <a:off x="0" y="397834"/>
            <a:ext cx="12195166" cy="6062332"/>
          </a:xfrm>
          <a:prstGeom prst="rect">
            <a:avLst/>
          </a:prstGeom>
        </p:spPr>
      </p:pic>
    </p:spTree>
    <p:extLst>
      <p:ext uri="{BB962C8B-B14F-4D97-AF65-F5344CB8AC3E}">
        <p14:creationId xmlns:p14="http://schemas.microsoft.com/office/powerpoint/2010/main" val="2301096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ice in the Built Environ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DC926F-F0E0-F7BF-146B-F837CE39C68B}"/>
              </a:ext>
            </a:extLst>
          </p:cNvPr>
          <p:cNvPicPr>
            <a:picLocks noChangeAspect="1"/>
          </p:cNvPicPr>
          <p:nvPr userDrawn="1"/>
        </p:nvPicPr>
        <p:blipFill>
          <a:blip r:embed="rId2">
            <a:extLst>
              <a:ext uri="{28A0092B-C50C-407E-A947-70E740481C1C}">
                <a14:useLocalDpi xmlns:a14="http://schemas.microsoft.com/office/drawing/2010/main" val="0"/>
              </a:ext>
            </a:extLst>
          </a:blip>
          <a:srcRect t="289" b="289"/>
          <a:stretch/>
        </p:blipFill>
        <p:spPr>
          <a:xfrm>
            <a:off x="0" y="397834"/>
            <a:ext cx="12195166" cy="6062332"/>
          </a:xfrm>
          <a:prstGeom prst="rect">
            <a:avLst/>
          </a:prstGeom>
        </p:spPr>
      </p:pic>
    </p:spTree>
    <p:extLst>
      <p:ext uri="{BB962C8B-B14F-4D97-AF65-F5344CB8AC3E}">
        <p14:creationId xmlns:p14="http://schemas.microsoft.com/office/powerpoint/2010/main" val="1416226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escription for Healthier Building Materials">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491B34BE-86A7-52F2-4BAE-5B97827C9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4067"/>
            <a:ext cx="12192000" cy="6129866"/>
          </a:xfrm>
          <a:prstGeom prst="rect">
            <a:avLst/>
          </a:prstGeom>
        </p:spPr>
      </p:pic>
    </p:spTree>
    <p:extLst>
      <p:ext uri="{BB962C8B-B14F-4D97-AF65-F5344CB8AC3E}">
        <p14:creationId xmlns:p14="http://schemas.microsoft.com/office/powerpoint/2010/main" val="4121778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quitable Development Frameworks">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B88A25D-1479-4D75-06C2-BC7E838626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2567034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e Elephant in the Well Designed Room">
    <p:spTree>
      <p:nvGrpSpPr>
        <p:cNvPr id="1" name=""/>
        <p:cNvGrpSpPr/>
        <p:nvPr/>
      </p:nvGrpSpPr>
      <p:grpSpPr>
        <a:xfrm>
          <a:off x="0" y="0"/>
          <a:ext cx="0" cy="0"/>
          <a:chOff x="0" y="0"/>
          <a:chExt cx="0" cy="0"/>
        </a:xfrm>
      </p:grpSpPr>
      <p:pic>
        <p:nvPicPr>
          <p:cNvPr id="7" name="Picture 6" descr="A picture containing text, businesscard, screenshot&#10;&#10;Description automatically generated">
            <a:extLst>
              <a:ext uri="{FF2B5EF4-FFF2-40B4-BE49-F238E27FC236}">
                <a16:creationId xmlns:a16="http://schemas.microsoft.com/office/drawing/2014/main" id="{1A0F548D-B290-734F-0021-4482E6218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730438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bodied Carbon Toolki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92F5FA-61E5-5970-C701-16B57DDB81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81000"/>
            <a:ext cx="12192000" cy="6096000"/>
          </a:xfrm>
          <a:prstGeom prst="rect">
            <a:avLst/>
          </a:prstGeom>
        </p:spPr>
      </p:pic>
    </p:spTree>
    <p:extLst>
      <p:ext uri="{BB962C8B-B14F-4D97-AF65-F5344CB8AC3E}">
        <p14:creationId xmlns:p14="http://schemas.microsoft.com/office/powerpoint/2010/main" val="111748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slide / headsho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E20E-0288-F4C6-1256-666230CF738F}"/>
              </a:ext>
            </a:extLst>
          </p:cNvPr>
          <p:cNvSpPr>
            <a:spLocks noGrp="1"/>
          </p:cNvSpPr>
          <p:nvPr>
            <p:ph type="title" hasCustomPrompt="1"/>
          </p:nvPr>
        </p:nvSpPr>
        <p:spPr>
          <a:xfrm>
            <a:off x="685800" y="684122"/>
            <a:ext cx="10817352" cy="757518"/>
          </a:xfrm>
        </p:spPr>
        <p:txBody>
          <a:bodyPr/>
          <a:lstStyle>
            <a:lvl1pPr>
              <a:defRPr b="1">
                <a:latin typeface="Architype" panose="02010503040101060103" pitchFamily="50" charset="0"/>
              </a:defRPr>
            </a:lvl1pPr>
          </a:lstStyle>
          <a:p>
            <a:r>
              <a:rPr lang="en-US" dirty="0"/>
              <a:t>Headshots: Headline here</a:t>
            </a:r>
          </a:p>
        </p:txBody>
      </p:sp>
      <p:sp>
        <p:nvSpPr>
          <p:cNvPr id="32" name="Picture Placeholder 16">
            <a:extLst>
              <a:ext uri="{FF2B5EF4-FFF2-40B4-BE49-F238E27FC236}">
                <a16:creationId xmlns:a16="http://schemas.microsoft.com/office/drawing/2014/main" id="{8252E71B-81B3-4B49-64A5-B644CC1821F8}"/>
              </a:ext>
            </a:extLst>
          </p:cNvPr>
          <p:cNvSpPr>
            <a:spLocks noGrp="1"/>
          </p:cNvSpPr>
          <p:nvPr>
            <p:ph type="pic" sz="quarter" idx="23" hasCustomPrompt="1"/>
          </p:nvPr>
        </p:nvSpPr>
        <p:spPr>
          <a:xfrm>
            <a:off x="9033352" y="2514599"/>
            <a:ext cx="2475511" cy="2475511"/>
          </a:xfrm>
          <a:solidFill>
            <a:schemeClr val="bg2"/>
          </a:solidFill>
          <a:ln>
            <a:noFill/>
          </a:ln>
        </p:spPr>
        <p:txBody>
          <a:bodyPr anchor="ctr">
            <a:noAutofit/>
          </a:bodyPr>
          <a:lstStyle>
            <a:lvl1pPr marL="0" indent="0" algn="ctr">
              <a:buNone/>
              <a:defRPr sz="1400">
                <a:latin typeface="Architype" panose="02010503040101060103" pitchFamily="50" charset="0"/>
              </a:defRPr>
            </a:lvl1pPr>
          </a:lstStyle>
          <a:p>
            <a:r>
              <a:rPr lang="en-US" dirty="0"/>
              <a:t>Click icon to add headshot</a:t>
            </a:r>
          </a:p>
        </p:txBody>
      </p:sp>
      <p:sp>
        <p:nvSpPr>
          <p:cNvPr id="33" name="Text Placeholder 18">
            <a:extLst>
              <a:ext uri="{FF2B5EF4-FFF2-40B4-BE49-F238E27FC236}">
                <a16:creationId xmlns:a16="http://schemas.microsoft.com/office/drawing/2014/main" id="{66EF12F1-F8E1-CBDE-8DAF-7BDFC53C9873}"/>
              </a:ext>
            </a:extLst>
          </p:cNvPr>
          <p:cNvSpPr>
            <a:spLocks noGrp="1"/>
          </p:cNvSpPr>
          <p:nvPr>
            <p:ph type="body" sz="quarter" idx="22" hasCustomPrompt="1"/>
          </p:nvPr>
        </p:nvSpPr>
        <p:spPr>
          <a:xfrm>
            <a:off x="9032474" y="4988919"/>
            <a:ext cx="2477267" cy="1057794"/>
          </a:xfrm>
          <a:solidFill>
            <a:schemeClr val="bg1"/>
          </a:solidFill>
        </p:spPr>
        <p:txBody>
          <a:bodyPr lIns="0" tIns="274320" rIns="0" anchor="t">
            <a:noAutofit/>
          </a:bodyPr>
          <a:lstStyle>
            <a:lvl1pPr marL="0" indent="0" algn="ctr">
              <a:spcBef>
                <a:spcPts val="0"/>
              </a:spcBef>
              <a:buNone/>
              <a:defRPr sz="1800" b="1" cap="none" baseline="0">
                <a:solidFill>
                  <a:schemeClr val="tx1"/>
                </a:solidFill>
                <a:latin typeface="Architype" panose="02010503040101060103" pitchFamily="50" charset="0"/>
                <a:cs typeface="Arial" panose="020B0604020202020204" pitchFamily="34" charset="0"/>
              </a:defRPr>
            </a:lvl1pPr>
          </a:lstStyle>
          <a:p>
            <a:pPr lvl="0"/>
            <a:r>
              <a:rPr lang="en-US" dirty="0"/>
              <a:t>Name</a:t>
            </a:r>
          </a:p>
        </p:txBody>
      </p:sp>
      <p:sp>
        <p:nvSpPr>
          <p:cNvPr id="34" name="Text Placeholder 20">
            <a:extLst>
              <a:ext uri="{FF2B5EF4-FFF2-40B4-BE49-F238E27FC236}">
                <a16:creationId xmlns:a16="http://schemas.microsoft.com/office/drawing/2014/main" id="{DA3E5CAA-A8A7-0346-0ABC-CAAEE03AA53F}"/>
              </a:ext>
            </a:extLst>
          </p:cNvPr>
          <p:cNvSpPr>
            <a:spLocks noGrp="1"/>
          </p:cNvSpPr>
          <p:nvPr>
            <p:ph type="body" sz="quarter" idx="24" hasCustomPrompt="1"/>
          </p:nvPr>
        </p:nvSpPr>
        <p:spPr>
          <a:xfrm>
            <a:off x="9182739" y="5564358"/>
            <a:ext cx="2176736" cy="348058"/>
          </a:xfrm>
        </p:spPr>
        <p:txBody>
          <a:bodyPr anchor="ctr">
            <a:noAutofit/>
          </a:bodyPr>
          <a:lstStyle>
            <a:lvl1pPr marL="0" indent="0" algn="ctr">
              <a:buNone/>
              <a:defRPr sz="1400">
                <a:latin typeface="Architype" panose="02010503040101060103" pitchFamily="50" charset="0"/>
              </a:defRPr>
            </a:lvl1pPr>
          </a:lstStyle>
          <a:p>
            <a:pPr lvl="0"/>
            <a:r>
              <a:rPr lang="en-US" dirty="0"/>
              <a:t>Title</a:t>
            </a:r>
          </a:p>
        </p:txBody>
      </p:sp>
      <p:sp>
        <p:nvSpPr>
          <p:cNvPr id="35" name="Picture Placeholder 16">
            <a:extLst>
              <a:ext uri="{FF2B5EF4-FFF2-40B4-BE49-F238E27FC236}">
                <a16:creationId xmlns:a16="http://schemas.microsoft.com/office/drawing/2014/main" id="{AB9FBD0C-8C23-3CDE-514A-47BDED21A2FA}"/>
              </a:ext>
            </a:extLst>
          </p:cNvPr>
          <p:cNvSpPr>
            <a:spLocks noGrp="1"/>
          </p:cNvSpPr>
          <p:nvPr>
            <p:ph type="pic" sz="quarter" idx="25" hasCustomPrompt="1"/>
          </p:nvPr>
        </p:nvSpPr>
        <p:spPr>
          <a:xfrm>
            <a:off x="679018" y="2514599"/>
            <a:ext cx="2475511" cy="2475511"/>
          </a:xfrm>
          <a:solidFill>
            <a:schemeClr val="bg2"/>
          </a:solidFill>
          <a:ln>
            <a:noFill/>
          </a:ln>
        </p:spPr>
        <p:txBody>
          <a:bodyPr anchor="ctr">
            <a:noAutofit/>
          </a:bodyPr>
          <a:lstStyle>
            <a:lvl1pPr marL="0" indent="0" algn="ctr">
              <a:buNone/>
              <a:defRPr sz="1400">
                <a:latin typeface="Architype" panose="02010503040101060103" pitchFamily="50" charset="0"/>
              </a:defRPr>
            </a:lvl1pPr>
          </a:lstStyle>
          <a:p>
            <a:r>
              <a:rPr lang="en-US" dirty="0"/>
              <a:t>Click icon to add headshot</a:t>
            </a:r>
          </a:p>
        </p:txBody>
      </p:sp>
      <p:sp>
        <p:nvSpPr>
          <p:cNvPr id="36" name="Text Placeholder 18">
            <a:extLst>
              <a:ext uri="{FF2B5EF4-FFF2-40B4-BE49-F238E27FC236}">
                <a16:creationId xmlns:a16="http://schemas.microsoft.com/office/drawing/2014/main" id="{1C749708-857C-FAC7-2659-76075CF7809B}"/>
              </a:ext>
            </a:extLst>
          </p:cNvPr>
          <p:cNvSpPr>
            <a:spLocks noGrp="1"/>
          </p:cNvSpPr>
          <p:nvPr>
            <p:ph type="body" sz="quarter" idx="26" hasCustomPrompt="1"/>
          </p:nvPr>
        </p:nvSpPr>
        <p:spPr>
          <a:xfrm>
            <a:off x="678140" y="4988919"/>
            <a:ext cx="2477267" cy="1057794"/>
          </a:xfrm>
          <a:solidFill>
            <a:schemeClr val="bg1"/>
          </a:solidFill>
        </p:spPr>
        <p:txBody>
          <a:bodyPr lIns="0" tIns="274320" rIns="0" anchor="t">
            <a:noAutofit/>
          </a:bodyPr>
          <a:lstStyle>
            <a:lvl1pPr marL="0" indent="0" algn="ctr">
              <a:spcBef>
                <a:spcPts val="0"/>
              </a:spcBef>
              <a:buNone/>
              <a:defRPr sz="1800" b="1" cap="none" baseline="0">
                <a:solidFill>
                  <a:schemeClr val="tx1"/>
                </a:solidFill>
                <a:latin typeface="Architype" panose="02010503040101060103" pitchFamily="50" charset="0"/>
                <a:cs typeface="Arial" panose="020B0604020202020204" pitchFamily="34" charset="0"/>
              </a:defRPr>
            </a:lvl1pPr>
          </a:lstStyle>
          <a:p>
            <a:pPr lvl="0"/>
            <a:r>
              <a:rPr lang="en-US" dirty="0"/>
              <a:t>Name</a:t>
            </a:r>
          </a:p>
        </p:txBody>
      </p:sp>
      <p:sp>
        <p:nvSpPr>
          <p:cNvPr id="37" name="Text Placeholder 20">
            <a:extLst>
              <a:ext uri="{FF2B5EF4-FFF2-40B4-BE49-F238E27FC236}">
                <a16:creationId xmlns:a16="http://schemas.microsoft.com/office/drawing/2014/main" id="{BFCA1E89-B986-0B7F-326F-3DD9BEDFA124}"/>
              </a:ext>
            </a:extLst>
          </p:cNvPr>
          <p:cNvSpPr>
            <a:spLocks noGrp="1"/>
          </p:cNvSpPr>
          <p:nvPr>
            <p:ph type="body" sz="quarter" idx="27" hasCustomPrompt="1"/>
          </p:nvPr>
        </p:nvSpPr>
        <p:spPr>
          <a:xfrm>
            <a:off x="828405" y="5564358"/>
            <a:ext cx="2176736" cy="348058"/>
          </a:xfrm>
        </p:spPr>
        <p:txBody>
          <a:bodyPr anchor="ctr">
            <a:noAutofit/>
          </a:bodyPr>
          <a:lstStyle>
            <a:lvl1pPr marL="0" indent="0" algn="ctr">
              <a:buNone/>
              <a:defRPr sz="1400"/>
            </a:lvl1pPr>
          </a:lstStyle>
          <a:p>
            <a:pPr lvl="0"/>
            <a:r>
              <a:rPr lang="en-US" dirty="0"/>
              <a:t>Title</a:t>
            </a:r>
          </a:p>
        </p:txBody>
      </p:sp>
      <p:sp>
        <p:nvSpPr>
          <p:cNvPr id="38" name="Picture Placeholder 16">
            <a:extLst>
              <a:ext uri="{FF2B5EF4-FFF2-40B4-BE49-F238E27FC236}">
                <a16:creationId xmlns:a16="http://schemas.microsoft.com/office/drawing/2014/main" id="{FAE69E3D-1195-371F-5E51-1AD83A82E498}"/>
              </a:ext>
            </a:extLst>
          </p:cNvPr>
          <p:cNvSpPr>
            <a:spLocks noGrp="1"/>
          </p:cNvSpPr>
          <p:nvPr>
            <p:ph type="pic" sz="quarter" idx="28" hasCustomPrompt="1"/>
          </p:nvPr>
        </p:nvSpPr>
        <p:spPr>
          <a:xfrm>
            <a:off x="3480289" y="2514599"/>
            <a:ext cx="2475511" cy="2475511"/>
          </a:xfrm>
          <a:solidFill>
            <a:schemeClr val="bg2"/>
          </a:solidFill>
          <a:ln>
            <a:noFill/>
          </a:ln>
        </p:spPr>
        <p:txBody>
          <a:bodyPr anchor="ctr">
            <a:noAutofit/>
          </a:bodyPr>
          <a:lstStyle>
            <a:lvl1pPr marL="0" indent="0" algn="ctr">
              <a:buNone/>
              <a:defRPr sz="1400">
                <a:latin typeface="Architype" panose="02010503040101060103" pitchFamily="50" charset="0"/>
              </a:defRPr>
            </a:lvl1pPr>
          </a:lstStyle>
          <a:p>
            <a:r>
              <a:rPr lang="en-US" dirty="0"/>
              <a:t>Click icon to add headshot</a:t>
            </a:r>
          </a:p>
        </p:txBody>
      </p:sp>
      <p:sp>
        <p:nvSpPr>
          <p:cNvPr id="39" name="Text Placeholder 18">
            <a:extLst>
              <a:ext uri="{FF2B5EF4-FFF2-40B4-BE49-F238E27FC236}">
                <a16:creationId xmlns:a16="http://schemas.microsoft.com/office/drawing/2014/main" id="{B856CC8D-C56A-CC05-5058-86314E912798}"/>
              </a:ext>
            </a:extLst>
          </p:cNvPr>
          <p:cNvSpPr>
            <a:spLocks noGrp="1"/>
          </p:cNvSpPr>
          <p:nvPr>
            <p:ph type="body" sz="quarter" idx="29" hasCustomPrompt="1"/>
          </p:nvPr>
        </p:nvSpPr>
        <p:spPr>
          <a:xfrm>
            <a:off x="3479411" y="4988919"/>
            <a:ext cx="2477267" cy="1057794"/>
          </a:xfrm>
          <a:solidFill>
            <a:schemeClr val="bg1"/>
          </a:solidFill>
        </p:spPr>
        <p:txBody>
          <a:bodyPr lIns="0" tIns="274320" rIns="0" anchor="t">
            <a:noAutofit/>
          </a:bodyPr>
          <a:lstStyle>
            <a:lvl1pPr marL="0" indent="0" algn="ctr">
              <a:spcBef>
                <a:spcPts val="0"/>
              </a:spcBef>
              <a:buNone/>
              <a:defRPr sz="1800" b="1" cap="none" baseline="0">
                <a:solidFill>
                  <a:schemeClr val="tx1"/>
                </a:solidFill>
                <a:latin typeface="Architype" panose="02010503040101060103" pitchFamily="50" charset="0"/>
                <a:cs typeface="Arial" panose="020B0604020202020204" pitchFamily="34" charset="0"/>
              </a:defRPr>
            </a:lvl1pPr>
          </a:lstStyle>
          <a:p>
            <a:pPr lvl="0"/>
            <a:r>
              <a:rPr lang="en-US" dirty="0"/>
              <a:t>Name</a:t>
            </a:r>
          </a:p>
        </p:txBody>
      </p:sp>
      <p:sp>
        <p:nvSpPr>
          <p:cNvPr id="5" name="Text Placeholder 4">
            <a:extLst>
              <a:ext uri="{FF2B5EF4-FFF2-40B4-BE49-F238E27FC236}">
                <a16:creationId xmlns:a16="http://schemas.microsoft.com/office/drawing/2014/main" id="{821F80CB-B839-711A-18FE-76A37D11323D}"/>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40" name="Text Placeholder 20">
            <a:extLst>
              <a:ext uri="{FF2B5EF4-FFF2-40B4-BE49-F238E27FC236}">
                <a16:creationId xmlns:a16="http://schemas.microsoft.com/office/drawing/2014/main" id="{CE79CAB8-F78C-DFD4-3FCE-24B714B05555}"/>
              </a:ext>
            </a:extLst>
          </p:cNvPr>
          <p:cNvSpPr>
            <a:spLocks noGrp="1"/>
          </p:cNvSpPr>
          <p:nvPr>
            <p:ph type="body" sz="quarter" idx="30" hasCustomPrompt="1"/>
          </p:nvPr>
        </p:nvSpPr>
        <p:spPr>
          <a:xfrm>
            <a:off x="3652630" y="5564358"/>
            <a:ext cx="2176736" cy="348058"/>
          </a:xfrm>
        </p:spPr>
        <p:txBody>
          <a:bodyPr anchor="ctr">
            <a:noAutofit/>
          </a:bodyPr>
          <a:lstStyle>
            <a:lvl1pPr marL="0" indent="0" algn="ctr">
              <a:buNone/>
              <a:defRPr sz="1400">
                <a:latin typeface="Architype" panose="02010503040101060103" pitchFamily="50" charset="0"/>
              </a:defRPr>
            </a:lvl1pPr>
          </a:lstStyle>
          <a:p>
            <a:pPr lvl="0"/>
            <a:r>
              <a:rPr lang="en-US" dirty="0"/>
              <a:t>Title</a:t>
            </a:r>
          </a:p>
        </p:txBody>
      </p:sp>
      <p:sp>
        <p:nvSpPr>
          <p:cNvPr id="41" name="Picture Placeholder 16">
            <a:extLst>
              <a:ext uri="{FF2B5EF4-FFF2-40B4-BE49-F238E27FC236}">
                <a16:creationId xmlns:a16="http://schemas.microsoft.com/office/drawing/2014/main" id="{2788297F-77F8-2B51-27E4-7D562CD73D3D}"/>
              </a:ext>
            </a:extLst>
          </p:cNvPr>
          <p:cNvSpPr>
            <a:spLocks noGrp="1"/>
          </p:cNvSpPr>
          <p:nvPr>
            <p:ph type="pic" sz="quarter" idx="31" hasCustomPrompt="1"/>
          </p:nvPr>
        </p:nvSpPr>
        <p:spPr>
          <a:xfrm>
            <a:off x="6248588" y="2514599"/>
            <a:ext cx="2475511" cy="2475511"/>
          </a:xfrm>
          <a:solidFill>
            <a:schemeClr val="bg2"/>
          </a:solidFill>
          <a:ln>
            <a:noFill/>
          </a:ln>
        </p:spPr>
        <p:txBody>
          <a:bodyPr anchor="ctr">
            <a:noAutofit/>
          </a:bodyPr>
          <a:lstStyle>
            <a:lvl1pPr marL="0" indent="0" algn="ctr">
              <a:buNone/>
              <a:defRPr sz="1400">
                <a:latin typeface="Architype" panose="02010503040101060103" pitchFamily="50" charset="0"/>
              </a:defRPr>
            </a:lvl1pPr>
          </a:lstStyle>
          <a:p>
            <a:r>
              <a:rPr lang="en-US" dirty="0"/>
              <a:t>Click icon to add headshot</a:t>
            </a:r>
          </a:p>
        </p:txBody>
      </p:sp>
      <p:sp>
        <p:nvSpPr>
          <p:cNvPr id="42" name="Text Placeholder 18">
            <a:extLst>
              <a:ext uri="{FF2B5EF4-FFF2-40B4-BE49-F238E27FC236}">
                <a16:creationId xmlns:a16="http://schemas.microsoft.com/office/drawing/2014/main" id="{85F451F4-F5A4-262E-CC92-78913C7A2F2A}"/>
              </a:ext>
            </a:extLst>
          </p:cNvPr>
          <p:cNvSpPr>
            <a:spLocks noGrp="1"/>
          </p:cNvSpPr>
          <p:nvPr>
            <p:ph type="body" sz="quarter" idx="32" hasCustomPrompt="1"/>
          </p:nvPr>
        </p:nvSpPr>
        <p:spPr>
          <a:xfrm>
            <a:off x="6247710" y="4988919"/>
            <a:ext cx="2477267" cy="1057794"/>
          </a:xfrm>
          <a:solidFill>
            <a:schemeClr val="bg1"/>
          </a:solidFill>
        </p:spPr>
        <p:txBody>
          <a:bodyPr lIns="0" tIns="274320" rIns="0" anchor="t">
            <a:noAutofit/>
          </a:bodyPr>
          <a:lstStyle>
            <a:lvl1pPr marL="0" indent="0" algn="ctr">
              <a:spcBef>
                <a:spcPts val="0"/>
              </a:spcBef>
              <a:buNone/>
              <a:defRPr sz="1800" b="1" cap="none" baseline="0">
                <a:solidFill>
                  <a:schemeClr val="tx1"/>
                </a:solidFill>
                <a:latin typeface="Architype" panose="02010503040101060103" pitchFamily="50" charset="0"/>
                <a:cs typeface="Arial" panose="020B0604020202020204" pitchFamily="34" charset="0"/>
              </a:defRPr>
            </a:lvl1pPr>
          </a:lstStyle>
          <a:p>
            <a:pPr lvl="0"/>
            <a:r>
              <a:rPr lang="en-US" dirty="0"/>
              <a:t>Name</a:t>
            </a:r>
          </a:p>
        </p:txBody>
      </p:sp>
      <p:sp>
        <p:nvSpPr>
          <p:cNvPr id="43" name="Text Placeholder 20">
            <a:extLst>
              <a:ext uri="{FF2B5EF4-FFF2-40B4-BE49-F238E27FC236}">
                <a16:creationId xmlns:a16="http://schemas.microsoft.com/office/drawing/2014/main" id="{E9DE77DD-CC85-446A-F4A2-1E7F0858CCB3}"/>
              </a:ext>
            </a:extLst>
          </p:cNvPr>
          <p:cNvSpPr>
            <a:spLocks noGrp="1"/>
          </p:cNvSpPr>
          <p:nvPr>
            <p:ph type="body" sz="quarter" idx="33" hasCustomPrompt="1"/>
          </p:nvPr>
        </p:nvSpPr>
        <p:spPr>
          <a:xfrm>
            <a:off x="6397975" y="5564358"/>
            <a:ext cx="2176736" cy="348058"/>
          </a:xfrm>
        </p:spPr>
        <p:txBody>
          <a:bodyPr anchor="ctr">
            <a:noAutofit/>
          </a:bodyPr>
          <a:lstStyle>
            <a:lvl1pPr marL="0" indent="0" algn="ctr">
              <a:buNone/>
              <a:defRPr sz="1400">
                <a:latin typeface="Architype" panose="02010503040101060103" pitchFamily="50" charset="0"/>
              </a:defRPr>
            </a:lvl1pPr>
          </a:lstStyle>
          <a:p>
            <a:pPr lvl="0"/>
            <a:r>
              <a:rPr lang="en-US" dirty="0"/>
              <a:t>Title</a:t>
            </a:r>
          </a:p>
        </p:txBody>
      </p:sp>
      <p:sp>
        <p:nvSpPr>
          <p:cNvPr id="6" name="Date Placeholder 3" hidden="1">
            <a:extLst>
              <a:ext uri="{FF2B5EF4-FFF2-40B4-BE49-F238E27FC236}">
                <a16:creationId xmlns:a16="http://schemas.microsoft.com/office/drawing/2014/main" id="{20EB19EF-194C-C378-320A-8954F3514FB7}"/>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7" name="Footer Placeholder 4" hidden="1">
            <a:extLst>
              <a:ext uri="{FF2B5EF4-FFF2-40B4-BE49-F238E27FC236}">
                <a16:creationId xmlns:a16="http://schemas.microsoft.com/office/drawing/2014/main" id="{0840618F-6369-9E44-2094-2032FAAFCC88}"/>
              </a:ext>
            </a:extLst>
          </p:cNvPr>
          <p:cNvSpPr>
            <a:spLocks noGrp="1"/>
          </p:cNvSpPr>
          <p:nvPr>
            <p:ph type="ftr" sz="quarter" idx="11"/>
          </p:nvPr>
        </p:nvSpPr>
        <p:spPr>
          <a:xfrm>
            <a:off x="4038600" y="6356350"/>
            <a:ext cx="4114800" cy="242431"/>
          </a:xfrm>
        </p:spPr>
        <p:txBody>
          <a:bodyPr/>
          <a:lstStyle/>
          <a:p>
            <a:endParaRPr lang="en-US" dirty="0"/>
          </a:p>
        </p:txBody>
      </p:sp>
      <p:sp>
        <p:nvSpPr>
          <p:cNvPr id="8" name="Slide Number Placeholder 5" hidden="1">
            <a:extLst>
              <a:ext uri="{FF2B5EF4-FFF2-40B4-BE49-F238E27FC236}">
                <a16:creationId xmlns:a16="http://schemas.microsoft.com/office/drawing/2014/main" id="{32AB0CBD-FC03-E324-E3D5-87BDEF2C507C}"/>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dirty="0"/>
          </a:p>
        </p:txBody>
      </p:sp>
    </p:spTree>
    <p:extLst>
      <p:ext uri="{BB962C8B-B14F-4D97-AF65-F5344CB8AC3E}">
        <p14:creationId xmlns:p14="http://schemas.microsoft.com/office/powerpoint/2010/main" val="924359819"/>
      </p:ext>
    </p:extLst>
  </p:cSld>
  <p:clrMapOvr>
    <a:masterClrMapping/>
  </p:clrMapOvr>
  <p:extLst>
    <p:ext uri="{DCECCB84-F9BA-43D5-87BE-67443E8EF086}">
      <p15:sldGuideLst xmlns:p15="http://schemas.microsoft.com/office/powerpoint/2012/main">
        <p15:guide id="1" pos="432">
          <p15:clr>
            <a:srgbClr val="FBAE40"/>
          </p15:clr>
        </p15:guide>
        <p15:guide id="2" pos="7248">
          <p15:clr>
            <a:srgbClr val="FBAE40"/>
          </p15:clr>
        </p15:guide>
        <p15:guide id="3" orient="horz" pos="480" userDrawn="1">
          <p15:clr>
            <a:srgbClr val="FBAE40"/>
          </p15:clr>
        </p15:guide>
        <p15:guide id="4" orient="horz" pos="7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rchitects Primer on Renewable Energy">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8DB8D429-46B8-DE28-5295-9EAF0AB01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2735688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ro instructions">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747666-417B-DCFE-802E-72DE6A116C78}"/>
              </a:ext>
            </a:extLst>
          </p:cNvPr>
          <p:cNvSpPr/>
          <p:nvPr userDrawn="1"/>
        </p:nvSpPr>
        <p:spPr>
          <a:xfrm>
            <a:off x="0" y="0"/>
            <a:ext cx="12192000" cy="6858000"/>
          </a:xfrm>
          <a:prstGeom prst="rect">
            <a:avLst/>
          </a:prstGeom>
          <a:solidFill>
            <a:srgbClr val="D0FF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281B4D-F59E-17C5-7918-D27B61DA9E0C}"/>
              </a:ext>
            </a:extLst>
          </p:cNvPr>
          <p:cNvSpPr txBox="1"/>
          <p:nvPr userDrawn="1"/>
        </p:nvSpPr>
        <p:spPr>
          <a:xfrm>
            <a:off x="685800" y="3462878"/>
            <a:ext cx="7961586" cy="2862322"/>
          </a:xfrm>
          <a:prstGeom prst="rect">
            <a:avLst/>
          </a:prstGeom>
          <a:noFill/>
        </p:spPr>
        <p:txBody>
          <a:bodyPr wrap="square" rtlCol="0">
            <a:spAutoFit/>
          </a:bodyPr>
          <a:lstStyle/>
          <a:p>
            <a:pPr marL="285750" indent="-285750">
              <a:buFontTx/>
              <a:buChar char="-"/>
            </a:pPr>
            <a:r>
              <a:rPr lang="en-US" dirty="0">
                <a:latin typeface="Pitch" panose="02060509030206060203" pitchFamily="49" charset="77"/>
              </a:rPr>
              <a:t>This template has pre-designed master slides. </a:t>
            </a:r>
          </a:p>
          <a:p>
            <a:pPr marL="285750" indent="-285750">
              <a:buFontTx/>
              <a:buChar char="-"/>
            </a:pPr>
            <a:r>
              <a:rPr lang="en-US" dirty="0">
                <a:latin typeface="Pitch" panose="02060509030206060203" pitchFamily="49" charset="77"/>
              </a:rPr>
              <a:t>To design a new slide, in the toolbar select the arrow to the right of “New Slide”, then select your desired layout. </a:t>
            </a:r>
          </a:p>
          <a:p>
            <a:pPr marL="285750" indent="-285750">
              <a:buFontTx/>
              <a:buChar char="-"/>
            </a:pPr>
            <a:r>
              <a:rPr lang="en-US" dirty="0">
                <a:latin typeface="Pitch" panose="02060509030206060203" pitchFamily="49" charset="77"/>
              </a:rPr>
              <a:t>The template is pre-populated with an example of each slide layout. Scroll through to familiarize yourself with the options. Expand notes section for tips.</a:t>
            </a:r>
          </a:p>
          <a:p>
            <a:pPr marL="285750" indent="-285750">
              <a:buFontTx/>
              <a:buChar char="-"/>
            </a:pPr>
            <a:r>
              <a:rPr lang="en-US" dirty="0">
                <a:latin typeface="Pitch" panose="02060509030206060203" pitchFamily="49" charset="77"/>
              </a:rPr>
              <a:t>Additionally, we’ve added a slide library at the end which includes pre-designed slides for some of our key priorities and initiatives. </a:t>
            </a:r>
          </a:p>
        </p:txBody>
      </p:sp>
      <p:sp>
        <p:nvSpPr>
          <p:cNvPr id="9" name="TextBox 8">
            <a:extLst>
              <a:ext uri="{FF2B5EF4-FFF2-40B4-BE49-F238E27FC236}">
                <a16:creationId xmlns:a16="http://schemas.microsoft.com/office/drawing/2014/main" id="{58B1F055-764F-05EC-17C4-00E5E61B0BFE}"/>
              </a:ext>
            </a:extLst>
          </p:cNvPr>
          <p:cNvSpPr txBox="1"/>
          <p:nvPr userDrawn="1"/>
        </p:nvSpPr>
        <p:spPr>
          <a:xfrm>
            <a:off x="685800" y="801315"/>
            <a:ext cx="8945880" cy="700833"/>
          </a:xfrm>
          <a:prstGeom prst="rect">
            <a:avLst/>
          </a:prstGeom>
          <a:noFill/>
        </p:spPr>
        <p:txBody>
          <a:bodyPr wrap="square">
            <a:spAutoFit/>
          </a:bodyPr>
          <a:lstStyle/>
          <a:p>
            <a:pPr>
              <a:lnSpc>
                <a:spcPct val="80000"/>
              </a:lnSpc>
            </a:pPr>
            <a:r>
              <a:rPr kumimoji="0" lang="en-US" sz="4800" b="0" i="0" u="none" strike="noStrike" kern="600" cap="none" spc="0" normalizeH="0" baseline="0" noProof="0" dirty="0">
                <a:ln>
                  <a:noFill/>
                </a:ln>
                <a:solidFill>
                  <a:prstClr val="black"/>
                </a:solidFill>
                <a:effectLst/>
                <a:uLnTx/>
                <a:uFillTx/>
                <a:latin typeface="Pitch" panose="02060509030206060203" pitchFamily="49" charset="77"/>
                <a:ea typeface="+mj-ea"/>
                <a:cs typeface="+mj-cs"/>
              </a:rPr>
              <a:t>Instructions</a:t>
            </a:r>
            <a:endParaRPr lang="en-US" sz="4800" dirty="0">
              <a:latin typeface="Pitch" panose="02060509030206060203" pitchFamily="49" charset="77"/>
            </a:endParaRPr>
          </a:p>
        </p:txBody>
      </p:sp>
      <p:sp>
        <p:nvSpPr>
          <p:cNvPr id="11" name="TextBox 10">
            <a:extLst>
              <a:ext uri="{FF2B5EF4-FFF2-40B4-BE49-F238E27FC236}">
                <a16:creationId xmlns:a16="http://schemas.microsoft.com/office/drawing/2014/main" id="{79A47A54-A91E-757E-ED4C-F20AF9EE3BB1}"/>
              </a:ext>
            </a:extLst>
          </p:cNvPr>
          <p:cNvSpPr txBox="1"/>
          <p:nvPr userDrawn="1"/>
        </p:nvSpPr>
        <p:spPr>
          <a:xfrm>
            <a:off x="685800" y="2478024"/>
            <a:ext cx="6812280" cy="646331"/>
          </a:xfrm>
          <a:prstGeom prst="rect">
            <a:avLst/>
          </a:prstGeom>
          <a:noFill/>
        </p:spPr>
        <p:txBody>
          <a:bodyPr wrap="square" rtlCol="0">
            <a:spAutoFit/>
          </a:bodyPr>
          <a:lstStyle/>
          <a:p>
            <a:r>
              <a:rPr lang="en-US" dirty="0">
                <a:latin typeface="Pitch" panose="02060509030206060203" pitchFamily="49" charset="77"/>
              </a:rPr>
              <a:t>Welcome to AIA’s PowerPoint template for EXTERNAL AUDIENCES! Let us show you around:</a:t>
            </a:r>
          </a:p>
        </p:txBody>
      </p:sp>
      <p:sp>
        <p:nvSpPr>
          <p:cNvPr id="2" name="TextBox 1">
            <a:extLst>
              <a:ext uri="{FF2B5EF4-FFF2-40B4-BE49-F238E27FC236}">
                <a16:creationId xmlns:a16="http://schemas.microsoft.com/office/drawing/2014/main" id="{A7472FA0-DA26-D2B0-5D8F-B6CF7F1726B2}"/>
              </a:ext>
            </a:extLst>
          </p:cNvPr>
          <p:cNvSpPr txBox="1"/>
          <p:nvPr userDrawn="1"/>
        </p:nvSpPr>
        <p:spPr>
          <a:xfrm>
            <a:off x="8976360" y="5733519"/>
            <a:ext cx="3700111" cy="646331"/>
          </a:xfrm>
          <a:prstGeom prst="rect">
            <a:avLst/>
          </a:prstGeom>
          <a:noFill/>
        </p:spPr>
        <p:txBody>
          <a:bodyPr wrap="square" rtlCol="0">
            <a:spAutoFit/>
          </a:bodyPr>
          <a:lstStyle/>
          <a:p>
            <a:pPr marL="0" indent="0">
              <a:buFontTx/>
              <a:buNone/>
            </a:pPr>
            <a:r>
              <a:rPr lang="en-US" dirty="0">
                <a:latin typeface="Pitch" panose="02060509030206060203" pitchFamily="49" charset="77"/>
              </a:rPr>
              <a:t>* Green slides are instructional only.</a:t>
            </a:r>
          </a:p>
        </p:txBody>
      </p:sp>
    </p:spTree>
    <p:extLst>
      <p:ext uri="{BB962C8B-B14F-4D97-AF65-F5344CB8AC3E}">
        <p14:creationId xmlns:p14="http://schemas.microsoft.com/office/powerpoint/2010/main" val="4067856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b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400F1F-B8A5-428D-AE49-A79BF6062302}"/>
              </a:ext>
            </a:extLst>
          </p:cNvPr>
          <p:cNvSpPr/>
          <p:nvPr userDrawn="1"/>
        </p:nvSpPr>
        <p:spPr>
          <a:xfrm>
            <a:off x="0" y="0"/>
            <a:ext cx="6273625" cy="6912029"/>
          </a:xfrm>
          <a:prstGeom prst="rect">
            <a:avLst/>
          </a:prstGeom>
          <a:gradFill>
            <a:gsLst>
              <a:gs pos="100000">
                <a:srgbClr val="FFFFFF">
                  <a:alpha val="0"/>
                </a:srgbClr>
              </a:gs>
              <a:gs pos="41000">
                <a:schemeClr val="tx1">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F57A9-6FA7-E54C-02B1-C6470329369F}"/>
              </a:ext>
            </a:extLst>
          </p:cNvPr>
          <p:cNvSpPr>
            <a:spLocks noGrp="1"/>
          </p:cNvSpPr>
          <p:nvPr>
            <p:ph type="title" hasCustomPrompt="1"/>
          </p:nvPr>
        </p:nvSpPr>
        <p:spPr/>
        <p:txBody>
          <a:bodyPr/>
          <a:lstStyle>
            <a:lvl1pPr>
              <a:defRPr b="1">
                <a:latin typeface="Architype" panose="02010503040101060103" pitchFamily="50" charset="0"/>
              </a:defRPr>
            </a:lvl1pPr>
          </a:lstStyle>
          <a:p>
            <a:r>
              <a:rPr lang="en-US" dirty="0"/>
              <a:t>logo bank</a:t>
            </a:r>
          </a:p>
        </p:txBody>
      </p:sp>
      <p:pic>
        <p:nvPicPr>
          <p:cNvPr id="8" name="Picture 7" descr="Logo, icon&#10;&#10;Description automatically generated">
            <a:extLst>
              <a:ext uri="{FF2B5EF4-FFF2-40B4-BE49-F238E27FC236}">
                <a16:creationId xmlns:a16="http://schemas.microsoft.com/office/drawing/2014/main" id="{EE6C71BE-1819-B34B-26B0-7F189862F9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 y="1969558"/>
            <a:ext cx="693328" cy="695045"/>
          </a:xfrm>
          <a:prstGeom prst="rect">
            <a:avLst/>
          </a:prstGeom>
        </p:spPr>
      </p:pic>
      <p:pic>
        <p:nvPicPr>
          <p:cNvPr id="10" name="Picture 9" descr="Logo&#10;&#10;Description automatically generated">
            <a:extLst>
              <a:ext uri="{FF2B5EF4-FFF2-40B4-BE49-F238E27FC236}">
                <a16:creationId xmlns:a16="http://schemas.microsoft.com/office/drawing/2014/main" id="{D6426D3E-B49E-33F7-CC1B-742D3E2A21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679" y="2015450"/>
            <a:ext cx="649153" cy="649153"/>
          </a:xfrm>
          <a:prstGeom prst="rect">
            <a:avLst/>
          </a:prstGeom>
        </p:spPr>
      </p:pic>
    </p:spTree>
    <p:extLst>
      <p:ext uri="{BB962C8B-B14F-4D97-AF65-F5344CB8AC3E}">
        <p14:creationId xmlns:p14="http://schemas.microsoft.com/office/powerpoint/2010/main" val="3457087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C7D-708C-6D4D-7F5A-FE9FA4123B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E63570-46CB-BAA8-5A5F-8F360D1D44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56D34-584A-4CAE-FC62-F938BE54413B}"/>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5" name="Footer Placeholder 4">
            <a:extLst>
              <a:ext uri="{FF2B5EF4-FFF2-40B4-BE49-F238E27FC236}">
                <a16:creationId xmlns:a16="http://schemas.microsoft.com/office/drawing/2014/main" id="{A668F4F4-AC61-2F87-9881-F6B129BA6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23553-FBF6-3A23-81F8-6844BA29783D}"/>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589764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52A6-06A2-9D3C-0948-01FFCCC38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4C3D9-5CFD-5901-B901-B84A3190F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2E6A1-BA20-A037-077C-55E381D40460}"/>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5" name="Footer Placeholder 4">
            <a:extLst>
              <a:ext uri="{FF2B5EF4-FFF2-40B4-BE49-F238E27FC236}">
                <a16:creationId xmlns:a16="http://schemas.microsoft.com/office/drawing/2014/main" id="{121C556E-3327-2BE6-70D1-B628632F8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99E74-5721-52FD-AA08-F5679DC4D5C4}"/>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1223126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52E3E-0618-813B-FC18-0F64E6AF6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AE8DAB-5669-7786-161B-5C0FF5EB6A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69876-3C2A-92B8-0EA8-AA75DB60FF6D}"/>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5" name="Footer Placeholder 4">
            <a:extLst>
              <a:ext uri="{FF2B5EF4-FFF2-40B4-BE49-F238E27FC236}">
                <a16:creationId xmlns:a16="http://schemas.microsoft.com/office/drawing/2014/main" id="{6D1743AA-D2AB-93AB-A259-51E25A6EF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252B4-4FD5-D83A-9E2A-3D4DA863CF06}"/>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1944231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5992-0CFC-7213-F7E5-0A97D9B961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3CD06-6B00-1AF2-7A0F-C9E0C19975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12F06-F314-6C93-624D-6EF430B37F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83142-92A4-FB9B-F56A-3702F5DD564F}"/>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6" name="Footer Placeholder 5">
            <a:extLst>
              <a:ext uri="{FF2B5EF4-FFF2-40B4-BE49-F238E27FC236}">
                <a16:creationId xmlns:a16="http://schemas.microsoft.com/office/drawing/2014/main" id="{205D26A2-B865-C62A-3CD6-2EEC002F4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4C568-C9B9-9F13-8DB2-BE6DEE791C16}"/>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2109297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F77D-BCD8-78BD-2C69-692255A2F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57F1E9-9F35-C6F8-EFCE-5BD0C013C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D58E8-850F-A2C6-173F-3CA88F868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A887F9-8F7B-200F-92BB-6CEA5E7D9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3ADEC-21A4-E9E1-5155-123B2D6966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E0D9D0-70A1-85FE-1E37-006742115CCE}"/>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8" name="Footer Placeholder 7">
            <a:extLst>
              <a:ext uri="{FF2B5EF4-FFF2-40B4-BE49-F238E27FC236}">
                <a16:creationId xmlns:a16="http://schemas.microsoft.com/office/drawing/2014/main" id="{32727076-2D5C-DD11-E097-826EE1063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8FB421-8A75-1FC8-F553-7F6F9FF0D054}"/>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1726406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655C-B095-84A6-FB71-2C54CA687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9A082-426E-8F03-7540-857B39D0B330}"/>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4" name="Footer Placeholder 3">
            <a:extLst>
              <a:ext uri="{FF2B5EF4-FFF2-40B4-BE49-F238E27FC236}">
                <a16:creationId xmlns:a16="http://schemas.microsoft.com/office/drawing/2014/main" id="{FED8E62D-C5C4-6CB1-EFAC-3EE7336CA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A93542-444D-10B3-CF18-61424B6266F2}"/>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529080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E9C0A-4545-2138-CE4C-930C3E9DB6C0}"/>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3" name="Footer Placeholder 2">
            <a:extLst>
              <a:ext uri="{FF2B5EF4-FFF2-40B4-BE49-F238E27FC236}">
                <a16:creationId xmlns:a16="http://schemas.microsoft.com/office/drawing/2014/main" id="{2F89B0C2-E211-E4E8-B419-C09D82F036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5B7794-D290-1A57-90EF-A9A109117DA4}"/>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81871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567751"/>
            <a:ext cx="10817352" cy="4662487"/>
          </a:xfrm>
        </p:spPr>
        <p:txBody>
          <a:bodyPr/>
          <a:lstStyle>
            <a:lvl2pPr marL="457200" indent="-457200">
              <a:buFont typeface="Arial" panose="020B0604020202020204" pitchFamily="34" charset="0"/>
              <a:buChar char="•"/>
              <a:defRPr>
                <a:latin typeface="Architype" panose="02010503040101060103" pitchFamily="50" charset="0"/>
              </a:defRPr>
            </a:lvl2pPr>
            <a:lvl3pPr marL="342900" indent="0">
              <a:buNone/>
              <a:defRPr/>
            </a:lvl3pPr>
            <a:lvl4pPr marL="685800" indent="0">
              <a:buNone/>
              <a:defRPr/>
            </a:lvl4pPr>
            <a:lvl5pPr marL="1028700" indent="0">
              <a:buNone/>
              <a:defRPr/>
            </a:lvl5pPr>
          </a:lstStyle>
          <a:p>
            <a:pPr lvl="1"/>
            <a:r>
              <a:rPr lang="en-US" dirty="0"/>
              <a:t>Bullet 1</a:t>
            </a:r>
          </a:p>
        </p:txBody>
      </p:sp>
      <p:sp>
        <p:nvSpPr>
          <p:cNvPr id="8" name="Date Placeholder 3">
            <a:extLst>
              <a:ext uri="{FF2B5EF4-FFF2-40B4-BE49-F238E27FC236}">
                <a16:creationId xmlns:a16="http://schemas.microsoft.com/office/drawing/2014/main" id="{DAA81A36-68A1-556A-26D9-69A7DD90EC01}"/>
              </a:ext>
            </a:extLst>
          </p:cNvPr>
          <p:cNvSpPr>
            <a:spLocks noGrp="1"/>
          </p:cNvSpPr>
          <p:nvPr>
            <p:ph type="dt" sz="half" idx="10"/>
          </p:nvPr>
        </p:nvSpPr>
        <p:spPr>
          <a:xfrm>
            <a:off x="685800" y="6356350"/>
            <a:ext cx="2743200" cy="242431"/>
          </a:xfrm>
        </p:spPr>
        <p:txBody>
          <a:bodyPr/>
          <a:lstStyle/>
          <a:p>
            <a:fld id="{A0EE4848-AA8F-44CF-B034-DBDA6B8A4AA1}" type="datetimeFigureOut">
              <a:rPr lang="en-US" smtClean="0"/>
              <a:t>5/2/2025</a:t>
            </a:fld>
            <a:endParaRPr lang="en-US" dirty="0"/>
          </a:p>
        </p:txBody>
      </p:sp>
      <p:sp>
        <p:nvSpPr>
          <p:cNvPr id="9" name="Footer Placeholder 4">
            <a:extLst>
              <a:ext uri="{FF2B5EF4-FFF2-40B4-BE49-F238E27FC236}">
                <a16:creationId xmlns:a16="http://schemas.microsoft.com/office/drawing/2014/main" id="{99CBC799-574B-0701-DC83-1AA07F0FD1AB}"/>
              </a:ext>
            </a:extLst>
          </p:cNvPr>
          <p:cNvSpPr>
            <a:spLocks noGrp="1"/>
          </p:cNvSpPr>
          <p:nvPr>
            <p:ph type="ftr" sz="quarter" idx="11"/>
          </p:nvPr>
        </p:nvSpPr>
        <p:spPr>
          <a:xfrm>
            <a:off x="4038600" y="6356350"/>
            <a:ext cx="4114800" cy="242431"/>
          </a:xfrm>
        </p:spPr>
        <p:txBody>
          <a:bodyPr/>
          <a:lstStyle/>
          <a:p>
            <a:endParaRPr lang="en-US" dirty="0"/>
          </a:p>
        </p:txBody>
      </p:sp>
      <p:sp>
        <p:nvSpPr>
          <p:cNvPr id="10" name="Slide Number Placeholder 5">
            <a:extLst>
              <a:ext uri="{FF2B5EF4-FFF2-40B4-BE49-F238E27FC236}">
                <a16:creationId xmlns:a16="http://schemas.microsoft.com/office/drawing/2014/main" id="{4CC0E5EA-49D6-7EB2-BD81-6076B2DDF83D}"/>
              </a:ext>
            </a:extLst>
          </p:cNvPr>
          <p:cNvSpPr>
            <a:spLocks noGrp="1"/>
          </p:cNvSpPr>
          <p:nvPr>
            <p:ph type="sldNum" sz="quarter" idx="12"/>
          </p:nvPr>
        </p:nvSpPr>
        <p:spPr>
          <a:xfrm>
            <a:off x="8759952" y="6356350"/>
            <a:ext cx="2743200" cy="242431"/>
          </a:xfrm>
        </p:spPr>
        <p:txBody>
          <a:bodyPr/>
          <a:lstStyle/>
          <a:p>
            <a:fld id="{795CB276-6E70-4686-A9F0-F69CF545DE7D}" type="slidenum">
              <a:rPr lang="en-US" smtClean="0"/>
              <a:t>‹#›</a:t>
            </a:fld>
            <a:endParaRPr lang="en-US" dirty="0"/>
          </a:p>
        </p:txBody>
      </p:sp>
      <p:sp>
        <p:nvSpPr>
          <p:cNvPr id="5" name="Text Placeholder 4">
            <a:extLst>
              <a:ext uri="{FF2B5EF4-FFF2-40B4-BE49-F238E27FC236}">
                <a16:creationId xmlns:a16="http://schemas.microsoft.com/office/drawing/2014/main" id="{8FAE0CDA-F78D-F0ED-FC91-02C9A645535B}"/>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2" name="Title 1">
            <a:extLst>
              <a:ext uri="{FF2B5EF4-FFF2-40B4-BE49-F238E27FC236}">
                <a16:creationId xmlns:a16="http://schemas.microsoft.com/office/drawing/2014/main" id="{7AECC24F-D9E6-6381-8E7E-C017A7A61DE3}"/>
              </a:ext>
            </a:extLst>
          </p:cNvPr>
          <p:cNvSpPr>
            <a:spLocks noGrp="1"/>
          </p:cNvSpPr>
          <p:nvPr>
            <p:ph type="title" hasCustomPrompt="1"/>
          </p:nvPr>
        </p:nvSpPr>
        <p:spPr>
          <a:xfrm>
            <a:off x="685800" y="684122"/>
            <a:ext cx="10817352" cy="757518"/>
          </a:xfrm>
        </p:spPr>
        <p:txBody>
          <a:bodyPr/>
          <a:lstStyle>
            <a:lvl1pPr>
              <a:defRPr b="1">
                <a:latin typeface="Architype" panose="02010503040101060103" pitchFamily="50" charset="0"/>
              </a:defRPr>
            </a:lvl1pPr>
          </a:lstStyle>
          <a:p>
            <a:r>
              <a:rPr lang="en-US" dirty="0"/>
              <a:t>Small bullets: Headline here</a:t>
            </a:r>
          </a:p>
        </p:txBody>
      </p:sp>
    </p:spTree>
    <p:extLst>
      <p:ext uri="{BB962C8B-B14F-4D97-AF65-F5344CB8AC3E}">
        <p14:creationId xmlns:p14="http://schemas.microsoft.com/office/powerpoint/2010/main" val="83099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E55C-4EA6-1033-EF29-D3548ADAB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FA4B4-B5A4-7642-4D57-F8689EE4D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9ADCD-40E9-8D71-0D23-14B5F787B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8544A-44BD-EDE2-BD3F-078C9BA08601}"/>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6" name="Footer Placeholder 5">
            <a:extLst>
              <a:ext uri="{FF2B5EF4-FFF2-40B4-BE49-F238E27FC236}">
                <a16:creationId xmlns:a16="http://schemas.microsoft.com/office/drawing/2014/main" id="{2E27B250-6409-C800-B23A-7B284633F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3FCDE-D380-1A01-C0E4-F384502CCF94}"/>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21393909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DEB8-5D7E-005E-7D80-E0C7D8C71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202AC6-9405-55B8-388B-80633F206A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406EB-007D-FB21-3688-90698667E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ED888-885E-B484-D164-15BA004007B2}"/>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6" name="Footer Placeholder 5">
            <a:extLst>
              <a:ext uri="{FF2B5EF4-FFF2-40B4-BE49-F238E27FC236}">
                <a16:creationId xmlns:a16="http://schemas.microsoft.com/office/drawing/2014/main" id="{16949F5F-0F05-511F-B357-812D73B92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41198-51FC-6BE6-8C9C-396651F4988F}"/>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175714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5B1A-681E-1EAF-B9B2-F835AA2E4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A9411-6BDD-B6F3-66CE-3DF723AD5F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77ADF-020B-123E-27D4-5EE847D09C81}"/>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5" name="Footer Placeholder 4">
            <a:extLst>
              <a:ext uri="{FF2B5EF4-FFF2-40B4-BE49-F238E27FC236}">
                <a16:creationId xmlns:a16="http://schemas.microsoft.com/office/drawing/2014/main" id="{AA9C00C1-1886-3962-883E-1E42312C5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139A2-C470-B04B-2005-D6A6835ED180}"/>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803508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AD389-3331-A56A-0714-77736F4294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642313-74E7-7579-62A0-2ABEE6D8C6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E7599-F2AD-3033-592E-AFB4AB542DE6}"/>
              </a:ext>
            </a:extLst>
          </p:cNvPr>
          <p:cNvSpPr>
            <a:spLocks noGrp="1"/>
          </p:cNvSpPr>
          <p:nvPr>
            <p:ph type="dt" sz="half" idx="10"/>
          </p:nvPr>
        </p:nvSpPr>
        <p:spPr/>
        <p:txBody>
          <a:bodyPr/>
          <a:lstStyle/>
          <a:p>
            <a:fld id="{B5100BC4-D2D6-41EA-BE83-984FC9EAF415}" type="datetimeFigureOut">
              <a:rPr lang="en-US" smtClean="0"/>
              <a:t>5/2/2025</a:t>
            </a:fld>
            <a:endParaRPr lang="en-US"/>
          </a:p>
        </p:txBody>
      </p:sp>
      <p:sp>
        <p:nvSpPr>
          <p:cNvPr id="5" name="Footer Placeholder 4">
            <a:extLst>
              <a:ext uri="{FF2B5EF4-FFF2-40B4-BE49-F238E27FC236}">
                <a16:creationId xmlns:a16="http://schemas.microsoft.com/office/drawing/2014/main" id="{D29D9B4A-1A5A-9774-5289-E2E0FE212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716F6-9E42-A44F-ADAB-4E90F69A6709}"/>
              </a:ext>
            </a:extLst>
          </p:cNvPr>
          <p:cNvSpPr>
            <a:spLocks noGrp="1"/>
          </p:cNvSpPr>
          <p:nvPr>
            <p:ph type="sldNum" sz="quarter" idx="12"/>
          </p:nvPr>
        </p:nvSpPr>
        <p:spPr/>
        <p:txBody>
          <a:bodyPr/>
          <a:lstStyle/>
          <a:p>
            <a:fld id="{558A6360-DFBE-4C9F-97F7-5B25E3AC12C4}" type="slidenum">
              <a:rPr lang="en-US" smtClean="0"/>
              <a:t>‹#›</a:t>
            </a:fld>
            <a:endParaRPr lang="en-US"/>
          </a:p>
        </p:txBody>
      </p:sp>
    </p:spTree>
    <p:extLst>
      <p:ext uri="{BB962C8B-B14F-4D97-AF65-F5344CB8AC3E}">
        <p14:creationId xmlns:p14="http://schemas.microsoft.com/office/powerpoint/2010/main" val="273095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lnSpc>
                <a:spcPct val="100000"/>
              </a:lnSpc>
              <a:spcAft>
                <a:spcPts val="3000"/>
              </a:spcAft>
              <a:defRPr sz="4150"/>
            </a:lvl1pPr>
            <a:lvl2pPr marL="461963" indent="-461963">
              <a:lnSpc>
                <a:spcPct val="100000"/>
              </a:lnSpc>
              <a:spcAft>
                <a:spcPts val="3000"/>
              </a:spcAft>
              <a:defRPr sz="4150">
                <a:latin typeface="Architype" panose="02010503040101060103" pitchFamily="50" charset="0"/>
              </a:defRPr>
            </a:lvl2pPr>
            <a:lvl3pPr marL="461962" indent="0">
              <a:lnSpc>
                <a:spcPct val="100000"/>
              </a:lnSpc>
              <a:spcAft>
                <a:spcPts val="3000"/>
              </a:spcAft>
              <a:buNone/>
              <a:defRPr sz="4150"/>
            </a:lvl3pPr>
            <a:lvl4pPr marL="914400" indent="0">
              <a:lnSpc>
                <a:spcPct val="100000"/>
              </a:lnSpc>
              <a:spcAft>
                <a:spcPts val="3000"/>
              </a:spcAft>
              <a:buNone/>
              <a:defRPr sz="4150"/>
            </a:lvl4pPr>
            <a:lvl5pPr marL="1376362" indent="0">
              <a:lnSpc>
                <a:spcPct val="100000"/>
              </a:lnSpc>
              <a:spcAft>
                <a:spcPts val="3000"/>
              </a:spcAft>
              <a:buNone/>
              <a:defRPr sz="4150"/>
            </a:lvl5pPr>
          </a:lstStyle>
          <a:p>
            <a:pPr lvl="1"/>
            <a:r>
              <a:rPr lang="en-US" dirty="0"/>
              <a:t>Bullet 1</a:t>
            </a:r>
          </a:p>
          <a:p>
            <a:pPr lvl="1"/>
            <a:r>
              <a:rPr lang="en-US" dirty="0"/>
              <a:t>Bullet 2</a:t>
            </a:r>
          </a:p>
          <a:p>
            <a:pPr lvl="1"/>
            <a:r>
              <a:rPr lang="en-US" dirty="0"/>
              <a:t>Bullet 3</a:t>
            </a:r>
          </a:p>
        </p:txBody>
      </p:sp>
      <p:sp>
        <p:nvSpPr>
          <p:cNvPr id="4" name="Date Placeholder 3"/>
          <p:cNvSpPr>
            <a:spLocks noGrp="1"/>
          </p:cNvSpPr>
          <p:nvPr>
            <p:ph type="dt" sz="half" idx="10"/>
          </p:nvPr>
        </p:nvSpPr>
        <p:spPr/>
        <p:txBody>
          <a:bodyPr/>
          <a:lstStyle/>
          <a:p>
            <a:fld id="{A0EE4848-AA8F-44CF-B034-DBDA6B8A4AA1}" type="datetimeFigureOut">
              <a:rPr lang="en-US" smtClean="0"/>
              <a:t>5/2/2025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5CB276-6E70-4686-A9F0-F69CF545DE7D}" type="slidenum">
              <a:rPr lang="en-US" smtClean="0"/>
              <a:t>‹#›</a:t>
            </a:fld>
            <a:endParaRPr lang="en-US" dirty="0"/>
          </a:p>
        </p:txBody>
      </p:sp>
      <p:sp>
        <p:nvSpPr>
          <p:cNvPr id="8" name="Text Placeholder 4">
            <a:extLst>
              <a:ext uri="{FF2B5EF4-FFF2-40B4-BE49-F238E27FC236}">
                <a16:creationId xmlns:a16="http://schemas.microsoft.com/office/drawing/2014/main" id="{E2753222-DDBD-4164-71D0-929326190A24}"/>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
        <p:nvSpPr>
          <p:cNvPr id="2" name="Title 1">
            <a:extLst>
              <a:ext uri="{FF2B5EF4-FFF2-40B4-BE49-F238E27FC236}">
                <a16:creationId xmlns:a16="http://schemas.microsoft.com/office/drawing/2014/main" id="{283440D6-20F1-993D-67CF-5282857DCD25}"/>
              </a:ext>
            </a:extLst>
          </p:cNvPr>
          <p:cNvSpPr>
            <a:spLocks noGrp="1"/>
          </p:cNvSpPr>
          <p:nvPr>
            <p:ph type="title" hasCustomPrompt="1"/>
          </p:nvPr>
        </p:nvSpPr>
        <p:spPr>
          <a:xfrm>
            <a:off x="685800" y="684122"/>
            <a:ext cx="10817352" cy="757518"/>
          </a:xfrm>
        </p:spPr>
        <p:txBody>
          <a:bodyPr/>
          <a:lstStyle>
            <a:lvl1pPr>
              <a:defRPr b="1">
                <a:latin typeface="Architype" panose="02010503040101060103" pitchFamily="50" charset="0"/>
              </a:defRPr>
            </a:lvl1pPr>
          </a:lstStyle>
          <a:p>
            <a:r>
              <a:rPr lang="en-US" dirty="0"/>
              <a:t>Bullets: Headline here</a:t>
            </a:r>
          </a:p>
        </p:txBody>
      </p:sp>
    </p:spTree>
    <p:extLst>
      <p:ext uri="{BB962C8B-B14F-4D97-AF65-F5344CB8AC3E}">
        <p14:creationId xmlns:p14="http://schemas.microsoft.com/office/powerpoint/2010/main" val="251627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Architype" panose="02010503040101060103" pitchFamily="50" charset="0"/>
              </a:defRPr>
            </a:lvl1pPr>
          </a:lstStyle>
          <a:p>
            <a:r>
              <a:rPr lang="en-US" dirty="0"/>
              <a:t>2 Columns: Headline here</a:t>
            </a:r>
          </a:p>
        </p:txBody>
      </p:sp>
      <p:sp>
        <p:nvSpPr>
          <p:cNvPr id="3" name="Content Placeholder 2"/>
          <p:cNvSpPr>
            <a:spLocks noGrp="1"/>
          </p:cNvSpPr>
          <p:nvPr>
            <p:ph idx="1"/>
          </p:nvPr>
        </p:nvSpPr>
        <p:spPr>
          <a:xfrm>
            <a:off x="685800" y="1825625"/>
            <a:ext cx="5257800" cy="4343400"/>
          </a:xfrm>
        </p:spPr>
        <p:txBody>
          <a:bodyPr/>
          <a:lstStyle>
            <a:lvl1pPr>
              <a:defRPr>
                <a:latin typeface="Architype" panose="02010503040101060103" pitchFamily="50" charset="0"/>
              </a:defRPr>
            </a:lvl1pPr>
            <a:lvl2pPr marL="342900" indent="-342900">
              <a:defRPr>
                <a:latin typeface="Architype" panose="02010503040101060103" pitchFamily="50" charset="0"/>
              </a:defRPr>
            </a:lvl2pPr>
            <a:lvl3pPr marL="685800" indent="-342900">
              <a:defRPr/>
            </a:lvl3pPr>
            <a:lvl4pPr marL="1028700" indent="-342900">
              <a:defRPr/>
            </a:lvl4pPr>
            <a:lvl5pPr marL="1371600" indent="-3429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chitype" panose="02010503040101060103" pitchFamily="50" charset="0"/>
              </a:defRPr>
            </a:lvl1pPr>
          </a:lstStyle>
          <a:p>
            <a:fld id="{A0EE4848-AA8F-44CF-B034-DBDA6B8A4AA1}" type="datetimeFigureOut">
              <a:rPr lang="en-US" smtClean="0"/>
              <a:pPr/>
              <a:t>5/2/2025</a:t>
            </a:fld>
            <a:endParaRPr lang="en-US" dirty="0"/>
          </a:p>
        </p:txBody>
      </p:sp>
      <p:sp>
        <p:nvSpPr>
          <p:cNvPr id="5" name="Footer Placeholder 4"/>
          <p:cNvSpPr>
            <a:spLocks noGrp="1"/>
          </p:cNvSpPr>
          <p:nvPr>
            <p:ph type="ftr" sz="quarter" idx="11"/>
          </p:nvPr>
        </p:nvSpPr>
        <p:spPr/>
        <p:txBody>
          <a:bodyPr/>
          <a:lstStyle>
            <a:lvl1pPr>
              <a:defRPr>
                <a:latin typeface="Architype" panose="02010503040101060103" pitchFamily="50"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chitype" panose="02010503040101060103" pitchFamily="50" charset="0"/>
              </a:defRPr>
            </a:lvl1pPr>
          </a:lstStyle>
          <a:p>
            <a:fld id="{795CB276-6E70-4686-A9F0-F69CF545DE7D}" type="slidenum">
              <a:rPr lang="en-US" smtClean="0"/>
              <a:pPr/>
              <a:t>‹#›</a:t>
            </a:fld>
            <a:endParaRPr lang="en-US" dirty="0"/>
          </a:p>
        </p:txBody>
      </p:sp>
      <p:sp>
        <p:nvSpPr>
          <p:cNvPr id="7" name="Content Placeholder 2"/>
          <p:cNvSpPr>
            <a:spLocks noGrp="1"/>
          </p:cNvSpPr>
          <p:nvPr>
            <p:ph idx="13"/>
          </p:nvPr>
        </p:nvSpPr>
        <p:spPr>
          <a:xfrm>
            <a:off x="6245352" y="1825625"/>
            <a:ext cx="5257800" cy="4343400"/>
          </a:xfrm>
        </p:spPr>
        <p:txBody>
          <a:bodyPr/>
          <a:lstStyle>
            <a:lvl1pPr>
              <a:defRPr>
                <a:latin typeface="Architype" panose="02010503040101060103" pitchFamily="50" charset="0"/>
              </a:defRPr>
            </a:lvl1pPr>
            <a:lvl2pPr marL="342900" indent="-342900">
              <a:defRPr>
                <a:latin typeface="Architype" panose="02010503040101060103" pitchFamily="50" charset="0"/>
              </a:defRPr>
            </a:lvl2pPr>
            <a:lvl3pPr marL="685800" indent="-342900">
              <a:defRPr/>
            </a:lvl3pPr>
            <a:lvl4pPr marL="1028700" indent="-342900">
              <a:defRPr/>
            </a:lvl4pPr>
            <a:lvl5pPr marL="1371600" indent="-3429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404CE244-F81C-8912-BEB5-B1991B3232F2}"/>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125560828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5625"/>
            <a:ext cx="3474720" cy="4343400"/>
          </a:xfrm>
        </p:spPr>
        <p:txBody>
          <a:bodyPr/>
          <a:lstStyle>
            <a:lvl1pPr>
              <a:defRPr>
                <a:latin typeface="Architype" panose="02010503040101060103" pitchFamily="50" charset="0"/>
              </a:defRPr>
            </a:lvl1pPr>
            <a:lvl2pPr marL="342900" indent="-342900">
              <a:defRPr>
                <a:latin typeface="Architype" panose="02010503040101060103" pitchFamily="50" charset="0"/>
              </a:defRPr>
            </a:lvl2pPr>
            <a:lvl3pPr marL="685800" indent="-342900">
              <a:defRPr/>
            </a:lvl3pPr>
            <a:lvl4pPr marL="1028700" indent="-342900">
              <a:defRPr/>
            </a:lvl4pPr>
            <a:lvl5pPr marL="1371600" indent="-3429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chitype" panose="02010503040101060103" pitchFamily="50" charset="0"/>
              </a:defRPr>
            </a:lvl1pPr>
          </a:lstStyle>
          <a:p>
            <a:fld id="{A0EE4848-AA8F-44CF-B034-DBDA6B8A4AA1}" type="datetimeFigureOut">
              <a:rPr lang="en-US" smtClean="0"/>
              <a:pPr/>
              <a:t>5/2/2025</a:t>
            </a:fld>
            <a:endParaRPr lang="en-US" dirty="0"/>
          </a:p>
        </p:txBody>
      </p:sp>
      <p:sp>
        <p:nvSpPr>
          <p:cNvPr id="5" name="Footer Placeholder 4"/>
          <p:cNvSpPr>
            <a:spLocks noGrp="1"/>
          </p:cNvSpPr>
          <p:nvPr>
            <p:ph type="ftr" sz="quarter" idx="11"/>
          </p:nvPr>
        </p:nvSpPr>
        <p:spPr/>
        <p:txBody>
          <a:bodyPr/>
          <a:lstStyle>
            <a:lvl1pPr>
              <a:defRPr>
                <a:latin typeface="Architype" panose="02010503040101060103" pitchFamily="50"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chitype" panose="02010503040101060103" pitchFamily="50" charset="0"/>
              </a:defRPr>
            </a:lvl1pPr>
          </a:lstStyle>
          <a:p>
            <a:fld id="{795CB276-6E70-4686-A9F0-F69CF545DE7D}" type="slidenum">
              <a:rPr lang="en-US" smtClean="0"/>
              <a:pPr/>
              <a:t>‹#›</a:t>
            </a:fld>
            <a:endParaRPr lang="en-US" dirty="0"/>
          </a:p>
        </p:txBody>
      </p:sp>
      <p:sp>
        <p:nvSpPr>
          <p:cNvPr id="7" name="Content Placeholder 2"/>
          <p:cNvSpPr>
            <a:spLocks noGrp="1"/>
          </p:cNvSpPr>
          <p:nvPr>
            <p:ph idx="13"/>
          </p:nvPr>
        </p:nvSpPr>
        <p:spPr>
          <a:xfrm>
            <a:off x="8028432" y="1825625"/>
            <a:ext cx="3474720" cy="4343400"/>
          </a:xfrm>
        </p:spPr>
        <p:txBody>
          <a:bodyPr/>
          <a:lstStyle>
            <a:lvl1pPr>
              <a:defRPr>
                <a:latin typeface="Architype" panose="02010503040101060103" pitchFamily="50" charset="0"/>
              </a:defRPr>
            </a:lvl1pPr>
            <a:lvl2pPr marL="342900" indent="-342900">
              <a:defRPr>
                <a:latin typeface="Architype" panose="02010503040101060103" pitchFamily="50" charset="0"/>
              </a:defRPr>
            </a:lvl2pPr>
            <a:lvl3pPr marL="685800" indent="-342900">
              <a:defRPr/>
            </a:lvl3pPr>
            <a:lvl4pPr marL="1028700" indent="-342900">
              <a:defRPr/>
            </a:lvl4pPr>
            <a:lvl5pPr marL="1371600" indent="-3429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4357116" y="1825625"/>
            <a:ext cx="3474720" cy="4343400"/>
          </a:xfrm>
        </p:spPr>
        <p:txBody>
          <a:bodyPr/>
          <a:lstStyle>
            <a:lvl1pPr>
              <a:defRPr>
                <a:latin typeface="Architype" panose="02010503040101060103" pitchFamily="50" charset="0"/>
              </a:defRPr>
            </a:lvl1pPr>
            <a:lvl2pPr marL="342900" indent="-342900">
              <a:defRPr>
                <a:latin typeface="Architype" panose="02010503040101060103" pitchFamily="50" charset="0"/>
              </a:defRPr>
            </a:lvl2pPr>
            <a:lvl3pPr marL="685800" indent="-342900">
              <a:defRPr/>
            </a:lvl3pPr>
            <a:lvl4pPr marL="1028700" indent="-342900">
              <a:defRPr/>
            </a:lvl4pPr>
            <a:lvl5pPr marL="1371600" indent="-3429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03F1AAC5-30EA-5878-35FE-6168EF1F7E71}"/>
              </a:ext>
            </a:extLst>
          </p:cNvPr>
          <p:cNvSpPr>
            <a:spLocks noGrp="1"/>
          </p:cNvSpPr>
          <p:nvPr>
            <p:ph type="title" hasCustomPrompt="1"/>
          </p:nvPr>
        </p:nvSpPr>
        <p:spPr>
          <a:xfrm>
            <a:off x="685800" y="685800"/>
            <a:ext cx="10817352" cy="757518"/>
          </a:xfrm>
        </p:spPr>
        <p:txBody>
          <a:bodyPr/>
          <a:lstStyle>
            <a:lvl1pPr>
              <a:defRPr b="1">
                <a:latin typeface="Architype" panose="02010503040101060103" pitchFamily="50" charset="0"/>
              </a:defRPr>
            </a:lvl1pPr>
          </a:lstStyle>
          <a:p>
            <a:r>
              <a:rPr lang="en-US" dirty="0"/>
              <a:t>3 Columns: Headline here</a:t>
            </a:r>
          </a:p>
        </p:txBody>
      </p:sp>
      <p:sp>
        <p:nvSpPr>
          <p:cNvPr id="11" name="Text Placeholder 4">
            <a:extLst>
              <a:ext uri="{FF2B5EF4-FFF2-40B4-BE49-F238E27FC236}">
                <a16:creationId xmlns:a16="http://schemas.microsoft.com/office/drawing/2014/main" id="{36094B6A-8CBD-88C1-FCD6-EB9A25AA3307}"/>
              </a:ext>
            </a:extLst>
          </p:cNvPr>
          <p:cNvSpPr>
            <a:spLocks noGrp="1"/>
          </p:cNvSpPr>
          <p:nvPr>
            <p:ph type="body" sz="quarter" idx="34"/>
          </p:nvPr>
        </p:nvSpPr>
        <p:spPr>
          <a:xfrm>
            <a:off x="685800" y="482416"/>
            <a:ext cx="5410200" cy="201706"/>
          </a:xfrm>
        </p:spPr>
        <p:txBody>
          <a:bodyPr/>
          <a:lstStyle>
            <a:lvl1pPr>
              <a:lnSpc>
                <a:spcPct val="100000"/>
              </a:lnSpc>
              <a:spcAft>
                <a:spcPts val="0"/>
              </a:spcAft>
              <a:defRPr sz="1000" b="0" i="0" cap="all" baseline="0">
                <a:solidFill>
                  <a:schemeClr val="accent1"/>
                </a:solidFill>
                <a:latin typeface="Architype" panose="02010503040101060103" pitchFamily="50" charset="0"/>
              </a:defRPr>
            </a:lvl1pPr>
          </a:lstStyle>
          <a:p>
            <a:pPr lvl="0"/>
            <a:r>
              <a:rPr lang="en-US"/>
              <a:t>Click to edit Master text styles</a:t>
            </a:r>
          </a:p>
        </p:txBody>
      </p:sp>
    </p:spTree>
    <p:extLst>
      <p:ext uri="{BB962C8B-B14F-4D97-AF65-F5344CB8AC3E}">
        <p14:creationId xmlns:p14="http://schemas.microsoft.com/office/powerpoint/2010/main" val="42078311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5800"/>
            <a:ext cx="10817352" cy="757518"/>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85800" y="1506538"/>
            <a:ext cx="10817352" cy="4662487"/>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356350"/>
            <a:ext cx="2743200" cy="242431"/>
          </a:xfrm>
          <a:prstGeom prst="rect">
            <a:avLst/>
          </a:prstGeom>
        </p:spPr>
        <p:txBody>
          <a:bodyPr vert="horz" lIns="0" tIns="0" rIns="0" bIns="0" rtlCol="0" anchor="t" anchorCtr="0">
            <a:noAutofit/>
          </a:bodyPr>
          <a:lstStyle>
            <a:lvl1pPr algn="l">
              <a:lnSpc>
                <a:spcPct val="122000"/>
              </a:lnSpc>
              <a:defRPr sz="1200" kern="600" baseline="0">
                <a:solidFill>
                  <a:schemeClr val="tx1">
                    <a:tint val="75000"/>
                  </a:schemeClr>
                </a:solidFill>
              </a:defRPr>
            </a:lvl1pPr>
          </a:lstStyle>
          <a:p>
            <a:fld id="{A0EE4848-AA8F-44CF-B034-DBDA6B8A4AA1}" type="datetimeFigureOut">
              <a:rPr lang="en-US" smtClean="0"/>
              <a:pPr/>
              <a:t>5/2/2025</a:t>
            </a:fld>
            <a:endParaRPr lang="en-US" dirty="0"/>
          </a:p>
        </p:txBody>
      </p:sp>
      <p:sp>
        <p:nvSpPr>
          <p:cNvPr id="5" name="Footer Placeholder 4"/>
          <p:cNvSpPr>
            <a:spLocks noGrp="1"/>
          </p:cNvSpPr>
          <p:nvPr>
            <p:ph type="ftr" sz="quarter" idx="3"/>
          </p:nvPr>
        </p:nvSpPr>
        <p:spPr>
          <a:xfrm>
            <a:off x="4038600" y="6356350"/>
            <a:ext cx="4114800" cy="242431"/>
          </a:xfrm>
          <a:prstGeom prst="rect">
            <a:avLst/>
          </a:prstGeom>
        </p:spPr>
        <p:txBody>
          <a:bodyPr vert="horz" lIns="0" tIns="0" rIns="0" bIns="0" rtlCol="0" anchor="t" anchorCtr="0">
            <a:noAutofit/>
          </a:bodyPr>
          <a:lstStyle>
            <a:lvl1pPr algn="ctr">
              <a:lnSpc>
                <a:spcPct val="122000"/>
              </a:lnSpc>
              <a:defRPr sz="1200" kern="600"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59952" y="6356350"/>
            <a:ext cx="2743200" cy="242431"/>
          </a:xfrm>
          <a:prstGeom prst="rect">
            <a:avLst/>
          </a:prstGeom>
        </p:spPr>
        <p:txBody>
          <a:bodyPr vert="horz" lIns="0" tIns="0" rIns="0" bIns="0" rtlCol="0" anchor="t" anchorCtr="0">
            <a:noAutofit/>
          </a:bodyPr>
          <a:lstStyle>
            <a:lvl1pPr algn="r">
              <a:lnSpc>
                <a:spcPct val="122000"/>
              </a:lnSpc>
              <a:defRPr sz="1200" kern="600" baseline="0">
                <a:solidFill>
                  <a:schemeClr val="tx1">
                    <a:tint val="75000"/>
                  </a:schemeClr>
                </a:solidFill>
              </a:defRPr>
            </a:lvl1pPr>
          </a:lstStyle>
          <a:p>
            <a:fld id="{795CB276-6E70-4686-A9F0-F69CF545DE7D}" type="slidenum">
              <a:rPr lang="en-US" smtClean="0"/>
              <a:pPr/>
              <a:t>‹#›</a:t>
            </a:fld>
            <a:endParaRPr lang="en-US" dirty="0"/>
          </a:p>
        </p:txBody>
      </p:sp>
      <p:pic>
        <p:nvPicPr>
          <p:cNvPr id="7" name="Picture 6">
            <a:extLst>
              <a:ext uri="{FF2B5EF4-FFF2-40B4-BE49-F238E27FC236}">
                <a16:creationId xmlns:a16="http://schemas.microsoft.com/office/drawing/2014/main" id="{BA6B3AAC-D78A-38EF-6AEB-0F43D0BD77DC}"/>
              </a:ext>
            </a:extLst>
          </p:cNvPr>
          <p:cNvPicPr>
            <a:picLocks noChangeAspect="1"/>
          </p:cNvPicPr>
          <p:nvPr userDrawn="1"/>
        </p:nvPicPr>
        <p:blipFill>
          <a:blip r:embed="rId54">
            <a:extLst>
              <a:ext uri="{28A0092B-C50C-407E-A947-70E740481C1C}">
                <a14:useLocalDpi xmlns:a14="http://schemas.microsoft.com/office/drawing/2010/main" val="0"/>
              </a:ext>
            </a:extLst>
          </a:blip>
          <a:srcRect/>
          <a:stretch/>
        </p:blipFill>
        <p:spPr>
          <a:xfrm>
            <a:off x="0" y="6685613"/>
            <a:ext cx="12192000" cy="172387"/>
          </a:xfrm>
          <a:prstGeom prst="rect">
            <a:avLst/>
          </a:prstGeom>
        </p:spPr>
      </p:pic>
    </p:spTree>
    <p:extLst>
      <p:ext uri="{BB962C8B-B14F-4D97-AF65-F5344CB8AC3E}">
        <p14:creationId xmlns:p14="http://schemas.microsoft.com/office/powerpoint/2010/main" val="3172992691"/>
      </p:ext>
    </p:extLst>
  </p:cSld>
  <p:clrMap bg1="lt1" tx1="dk1" bg2="lt2" tx2="dk2" accent1="accent1" accent2="accent2" accent3="accent3" accent4="accent4" accent5="accent5" accent6="accent6" hlink="hlink" folHlink="folHlink"/>
  <p:sldLayoutIdLst>
    <p:sldLayoutId id="2147483672" r:id="rId1"/>
    <p:sldLayoutId id="2147483703" r:id="rId2"/>
    <p:sldLayoutId id="2147483673" r:id="rId3"/>
    <p:sldLayoutId id="2147483692" r:id="rId4"/>
    <p:sldLayoutId id="2147483674" r:id="rId5"/>
    <p:sldLayoutId id="2147483650" r:id="rId6"/>
    <p:sldLayoutId id="2147483667" r:id="rId7"/>
    <p:sldLayoutId id="2147483660" r:id="rId8"/>
    <p:sldLayoutId id="2147483661" r:id="rId9"/>
    <p:sldLayoutId id="2147483686" r:id="rId10"/>
    <p:sldLayoutId id="2147483683" r:id="rId11"/>
    <p:sldLayoutId id="2147483712" r:id="rId12"/>
    <p:sldLayoutId id="2147483714" r:id="rId13"/>
    <p:sldLayoutId id="2147483695" r:id="rId14"/>
    <p:sldLayoutId id="2147483677" r:id="rId15"/>
    <p:sldLayoutId id="2147483704" r:id="rId16"/>
    <p:sldLayoutId id="2147483690" r:id="rId17"/>
    <p:sldLayoutId id="2147483676" r:id="rId18"/>
    <p:sldLayoutId id="2147483682" r:id="rId19"/>
    <p:sldLayoutId id="2147483678" r:id="rId20"/>
    <p:sldLayoutId id="2147483675" r:id="rId21"/>
    <p:sldLayoutId id="2147483729" r:id="rId22"/>
    <p:sldLayoutId id="2147483670" r:id="rId23"/>
    <p:sldLayoutId id="2147483671" r:id="rId24"/>
    <p:sldLayoutId id="2147483702" r:id="rId25"/>
    <p:sldLayoutId id="2147483681" r:id="rId26"/>
    <p:sldLayoutId id="2147483700" r:id="rId27"/>
    <p:sldLayoutId id="2147483701" r:id="rId28"/>
    <p:sldLayoutId id="2147483708" r:id="rId29"/>
    <p:sldLayoutId id="2147483685" r:id="rId30"/>
    <p:sldLayoutId id="2147483705" r:id="rId31"/>
    <p:sldLayoutId id="2147483688" r:id="rId32"/>
    <p:sldLayoutId id="2147483706" r:id="rId33"/>
    <p:sldLayoutId id="2147483680" r:id="rId34"/>
    <p:sldLayoutId id="2147483709" r:id="rId35"/>
    <p:sldLayoutId id="2147483689" r:id="rId36"/>
    <p:sldLayoutId id="2147483707" r:id="rId37"/>
    <p:sldLayoutId id="2147483728" r:id="rId38"/>
    <p:sldLayoutId id="2147483727" r:id="rId39"/>
    <p:sldLayoutId id="2147483725" r:id="rId40"/>
    <p:sldLayoutId id="2147483726" r:id="rId41"/>
    <p:sldLayoutId id="2147483724" r:id="rId42"/>
    <p:sldLayoutId id="2147483723" r:id="rId43"/>
    <p:sldLayoutId id="2147483722" r:id="rId44"/>
    <p:sldLayoutId id="2147483721" r:id="rId45"/>
    <p:sldLayoutId id="2147483720" r:id="rId46"/>
    <p:sldLayoutId id="2147483719" r:id="rId47"/>
    <p:sldLayoutId id="2147483717" r:id="rId48"/>
    <p:sldLayoutId id="2147483718" r:id="rId49"/>
    <p:sldLayoutId id="2147483716" r:id="rId50"/>
    <p:sldLayoutId id="2147483730" r:id="rId51"/>
    <p:sldLayoutId id="2147483731" r:id="rId52"/>
  </p:sldLayoutIdLst>
  <p:txStyles>
    <p:titleStyle>
      <a:lvl1pPr algn="l" defTabSz="914400" rtl="0" eaLnBrk="1" latinLnBrk="0" hangingPunct="1">
        <a:lnSpc>
          <a:spcPts val="6000"/>
        </a:lnSpc>
        <a:spcBef>
          <a:spcPct val="0"/>
        </a:spcBef>
        <a:buNone/>
        <a:defRPr sz="5400" kern="600" spc="0" baseline="0">
          <a:solidFill>
            <a:schemeClr val="tx1"/>
          </a:solidFill>
          <a:latin typeface="+mj-lt"/>
          <a:ea typeface="+mj-ea"/>
          <a:cs typeface="+mj-cs"/>
        </a:defRPr>
      </a:lvl1pPr>
    </p:titleStyle>
    <p:bodyStyle>
      <a:lvl1pPr marL="0" indent="0" algn="l" defTabSz="914400" rtl="0" eaLnBrk="1" latinLnBrk="0" hangingPunct="1">
        <a:lnSpc>
          <a:spcPts val="3200"/>
        </a:lnSpc>
        <a:spcBef>
          <a:spcPts val="0"/>
        </a:spcBef>
        <a:spcAft>
          <a:spcPts val="3000"/>
        </a:spcAft>
        <a:buFont typeface="Arial" panose="020B0604020202020204" pitchFamily="34" charset="0"/>
        <a:buNone/>
        <a:defRPr sz="2600" kern="600" baseline="0">
          <a:solidFill>
            <a:schemeClr val="tx1"/>
          </a:solidFill>
          <a:latin typeface="+mn-lt"/>
          <a:ea typeface="+mn-ea"/>
          <a:cs typeface="+mn-cs"/>
        </a:defRPr>
      </a:lvl1pPr>
      <a:lvl2pPr marL="341313"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2pPr>
      <a:lvl3pPr marL="690563" indent="-349250"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3pPr>
      <a:lvl4pPr marL="1030288" indent="-339725"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4pPr>
      <a:lvl5pPr marL="1371600"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49">
          <p15:clr>
            <a:srgbClr val="F26B43"/>
          </p15:clr>
        </p15:guide>
        <p15:guide id="2" pos="3840">
          <p15:clr>
            <a:srgbClr val="F26B43"/>
          </p15:clr>
        </p15:guide>
        <p15:guide id="3" orient="horz" pos="4200" userDrawn="1">
          <p15:clr>
            <a:srgbClr val="F26B43"/>
          </p15:clr>
        </p15:guide>
        <p15:guide id="4" orient="horz" pos="4320" userDrawn="1">
          <p15:clr>
            <a:srgbClr val="F26B43"/>
          </p15:clr>
        </p15:guide>
        <p15:guide id="5"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AA8A3E-F128-F26C-0786-6570FD65A7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BADEFA-33FF-C87E-BC80-2129CF15A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DCED4-5EF7-D193-16D8-9E1DDBA51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00BC4-D2D6-41EA-BE83-984FC9EAF415}" type="datetimeFigureOut">
              <a:rPr lang="en-US" smtClean="0"/>
              <a:t>5/2/2025</a:t>
            </a:fld>
            <a:endParaRPr lang="en-US" dirty="0"/>
          </a:p>
        </p:txBody>
      </p:sp>
      <p:sp>
        <p:nvSpPr>
          <p:cNvPr id="5" name="Footer Placeholder 4">
            <a:extLst>
              <a:ext uri="{FF2B5EF4-FFF2-40B4-BE49-F238E27FC236}">
                <a16:creationId xmlns:a16="http://schemas.microsoft.com/office/drawing/2014/main" id="{F12EC35D-2A2F-6A24-2014-F25932507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D9797C-0D47-E660-042B-22892B150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A6360-DFBE-4C9F-97F7-5B25E3AC12C4}" type="slidenum">
              <a:rPr lang="en-US" smtClean="0"/>
              <a:t>‹#›</a:t>
            </a:fld>
            <a:endParaRPr lang="en-US" dirty="0"/>
          </a:p>
        </p:txBody>
      </p:sp>
    </p:spTree>
    <p:extLst>
      <p:ext uri="{BB962C8B-B14F-4D97-AF65-F5344CB8AC3E}">
        <p14:creationId xmlns:p14="http://schemas.microsoft.com/office/powerpoint/2010/main" val="1927749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mailto:michaelwinn@aia.or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54.jpg"/><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FE3C-5486-0EC2-B724-363D0856E305}"/>
            </a:ext>
          </a:extLst>
        </p:cNvPr>
        <p:cNvGrpSpPr/>
        <p:nvPr/>
      </p:nvGrpSpPr>
      <p:grpSpPr>
        <a:xfrm>
          <a:off x="0" y="0"/>
          <a:ext cx="0" cy="0"/>
          <a:chOff x="0" y="0"/>
          <a:chExt cx="0" cy="0"/>
        </a:xfrm>
      </p:grpSpPr>
      <p:pic>
        <p:nvPicPr>
          <p:cNvPr id="4" name="Picture Placeholder 3" descr="A group of people sitting at a table&#10;&#10;Description automatically generated">
            <a:extLst>
              <a:ext uri="{FF2B5EF4-FFF2-40B4-BE49-F238E27FC236}">
                <a16:creationId xmlns:a16="http://schemas.microsoft.com/office/drawing/2014/main" id="{D3B399E4-DA43-634D-2C03-726EE578E518}"/>
              </a:ext>
            </a:extLst>
          </p:cNvPr>
          <p:cNvPicPr>
            <a:picLocks noGrp="1" noChangeAspect="1"/>
          </p:cNvPicPr>
          <p:nvPr>
            <p:ph type="pic" sz="quarter" idx="14"/>
          </p:nvPr>
        </p:nvPicPr>
        <p:blipFill rotWithShape="1">
          <a:blip r:embed="rId3">
            <a:alphaModFix amt="20000"/>
            <a:extLst>
              <a:ext uri="{BEBA8EAE-BF5A-486C-A8C5-ECC9F3942E4B}">
                <a14:imgProps xmlns:a14="http://schemas.microsoft.com/office/drawing/2010/main">
                  <a14:imgLayer r:embed="rId4">
                    <a14:imgEffect>
                      <a14:sharpenSoften amount="-15000"/>
                    </a14:imgEffect>
                    <a14:imgEffect>
                      <a14:brightnessContrast contrast="40000"/>
                    </a14:imgEffect>
                  </a14:imgLayer>
                </a14:imgProps>
              </a:ext>
              <a:ext uri="{28A0092B-C50C-407E-A947-70E740481C1C}">
                <a14:useLocalDpi xmlns:a14="http://schemas.microsoft.com/office/drawing/2010/main" val="0"/>
              </a:ext>
            </a:extLst>
          </a:blip>
          <a:srcRect l="-5040" t="17920" r="-5040" b="33435"/>
          <a:stretch/>
        </p:blipFill>
        <p:spPr>
          <a:xfrm>
            <a:off x="-1588" y="0"/>
            <a:ext cx="12192000" cy="6667500"/>
          </a:xfrm>
        </p:spPr>
      </p:pic>
      <p:sp>
        <p:nvSpPr>
          <p:cNvPr id="3" name="Title 2">
            <a:extLst>
              <a:ext uri="{FF2B5EF4-FFF2-40B4-BE49-F238E27FC236}">
                <a16:creationId xmlns:a16="http://schemas.microsoft.com/office/drawing/2014/main" id="{D764CDEA-DE1E-410C-F1A2-EC912DACED13}"/>
              </a:ext>
            </a:extLst>
          </p:cNvPr>
          <p:cNvSpPr>
            <a:spLocks noGrp="1"/>
          </p:cNvSpPr>
          <p:nvPr>
            <p:ph type="title"/>
          </p:nvPr>
        </p:nvSpPr>
        <p:spPr>
          <a:xfrm>
            <a:off x="685800" y="2099925"/>
            <a:ext cx="10817352" cy="1693862"/>
          </a:xfrm>
        </p:spPr>
        <p:txBody>
          <a:bodyPr/>
          <a:lstStyle/>
          <a:p>
            <a:r>
              <a:rPr lang="en-US" b="1" dirty="0">
                <a:latin typeface="Architype" panose="02010503040101060103" pitchFamily="50" charset="0"/>
              </a:rPr>
              <a:t>Chief Architect</a:t>
            </a:r>
          </a:p>
        </p:txBody>
      </p:sp>
      <p:sp>
        <p:nvSpPr>
          <p:cNvPr id="7" name="Text Placeholder 6">
            <a:extLst>
              <a:ext uri="{FF2B5EF4-FFF2-40B4-BE49-F238E27FC236}">
                <a16:creationId xmlns:a16="http://schemas.microsoft.com/office/drawing/2014/main" id="{4F5A4C81-FEF7-C312-EE15-95B1AE928B88}"/>
              </a:ext>
            </a:extLst>
          </p:cNvPr>
          <p:cNvSpPr>
            <a:spLocks noGrp="1"/>
          </p:cNvSpPr>
          <p:nvPr>
            <p:ph type="body" sz="quarter" idx="13"/>
          </p:nvPr>
        </p:nvSpPr>
        <p:spPr>
          <a:xfrm>
            <a:off x="685800" y="3959124"/>
            <a:ext cx="10817225" cy="369887"/>
          </a:xfrm>
        </p:spPr>
        <p:txBody>
          <a:bodyPr>
            <a:noAutofit/>
          </a:bodyPr>
          <a:lstStyle/>
          <a:p>
            <a:r>
              <a:rPr lang="en-US" dirty="0">
                <a:latin typeface="Architype" panose="02010503040101060103" pitchFamily="50" charset="0"/>
              </a:rPr>
              <a:t>Architects helping the leaders of America’s cities, towns, and villages envision and build the future, from their founding to today.</a:t>
            </a:r>
          </a:p>
        </p:txBody>
      </p:sp>
      <p:pic>
        <p:nvPicPr>
          <p:cNvPr id="6" name="Picture 5" descr="Logo&#10;&#10;Description automatically generated">
            <a:extLst>
              <a:ext uri="{FF2B5EF4-FFF2-40B4-BE49-F238E27FC236}">
                <a16:creationId xmlns:a16="http://schemas.microsoft.com/office/drawing/2014/main" id="{490CF652-BC5A-1584-A943-09741753F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12872"/>
            <a:ext cx="649153" cy="649153"/>
          </a:xfrm>
          <a:prstGeom prst="rect">
            <a:avLst/>
          </a:prstGeom>
        </p:spPr>
      </p:pic>
    </p:spTree>
    <p:extLst>
      <p:ext uri="{BB962C8B-B14F-4D97-AF65-F5344CB8AC3E}">
        <p14:creationId xmlns:p14="http://schemas.microsoft.com/office/powerpoint/2010/main" val="321297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F7E0-AB70-6987-7D49-E4217152819E}"/>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A6FBD0A2-84E9-03EE-D987-8CC829F2EC08}"/>
              </a:ext>
            </a:extLst>
          </p:cNvPr>
          <p:cNvSpPr/>
          <p:nvPr/>
        </p:nvSpPr>
        <p:spPr>
          <a:xfrm>
            <a:off x="2044644" y="2390267"/>
            <a:ext cx="2029968" cy="16459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036CD606-1C14-A09C-C909-3294F7D048FB}"/>
              </a:ext>
            </a:extLst>
          </p:cNvPr>
          <p:cNvSpPr>
            <a:spLocks noGrp="1"/>
          </p:cNvSpPr>
          <p:nvPr>
            <p:ph type="body" sz="quarter" idx="16"/>
          </p:nvPr>
        </p:nvSpPr>
        <p:spPr>
          <a:xfrm>
            <a:off x="2044644" y="1781683"/>
            <a:ext cx="2029968" cy="608584"/>
          </a:xfrm>
        </p:spPr>
        <p:txBody>
          <a:bodyPr tIns="0" anchor="ctr" anchorCtr="0"/>
          <a:lstStyle/>
          <a:p>
            <a:pPr>
              <a:spcBef>
                <a:spcPts val="600"/>
              </a:spcBef>
              <a:spcAft>
                <a:spcPts val="0"/>
              </a:spcAft>
            </a:pPr>
            <a:r>
              <a:rPr lang="en-US">
                <a:latin typeface="Architype"/>
                <a:cs typeface="Arial"/>
              </a:rPr>
              <a:t>Office of the </a:t>
            </a:r>
            <a:endParaRPr lang="en-US"/>
          </a:p>
          <a:p>
            <a:pPr>
              <a:spcBef>
                <a:spcPts val="600"/>
              </a:spcBef>
              <a:spcAft>
                <a:spcPts val="0"/>
              </a:spcAft>
            </a:pPr>
            <a:r>
              <a:rPr lang="en-US">
                <a:latin typeface="Architype"/>
                <a:cs typeface="Arial"/>
              </a:rPr>
              <a:t>Chief Architect</a:t>
            </a:r>
            <a:endParaRPr lang="en-US"/>
          </a:p>
        </p:txBody>
      </p:sp>
      <p:sp>
        <p:nvSpPr>
          <p:cNvPr id="12" name="Text Placeholder 11">
            <a:extLst>
              <a:ext uri="{FF2B5EF4-FFF2-40B4-BE49-F238E27FC236}">
                <a16:creationId xmlns:a16="http://schemas.microsoft.com/office/drawing/2014/main" id="{AD771531-895D-7947-3E75-97275A1BACD1}"/>
              </a:ext>
            </a:extLst>
          </p:cNvPr>
          <p:cNvSpPr>
            <a:spLocks noGrp="1"/>
          </p:cNvSpPr>
          <p:nvPr>
            <p:ph type="body" sz="quarter" idx="31"/>
          </p:nvPr>
        </p:nvSpPr>
        <p:spPr>
          <a:xfrm>
            <a:off x="2044644" y="4224506"/>
            <a:ext cx="2029968" cy="608584"/>
          </a:xfrm>
          <a:solidFill>
            <a:schemeClr val="tx1"/>
          </a:solidFill>
        </p:spPr>
        <p:txBody>
          <a:bodyPr vert="horz" lIns="0" tIns="0" rIns="0" bIns="0" rtlCol="0" anchor="ctr" anchorCtr="0">
            <a:noAutofit/>
          </a:bodyPr>
          <a:lstStyle/>
          <a:p>
            <a:pPr>
              <a:spcBef>
                <a:spcPts val="600"/>
              </a:spcBef>
              <a:spcAft>
                <a:spcPts val="0"/>
              </a:spcAft>
            </a:pPr>
            <a:r>
              <a:rPr lang="en-US" b="1" dirty="0">
                <a:latin typeface="Architype"/>
                <a:cs typeface="Arial"/>
              </a:rPr>
              <a:t>Regional or County</a:t>
            </a:r>
          </a:p>
          <a:p>
            <a:pPr>
              <a:spcBef>
                <a:spcPts val="600"/>
              </a:spcBef>
              <a:spcAft>
                <a:spcPts val="0"/>
              </a:spcAft>
            </a:pPr>
            <a:r>
              <a:rPr lang="en-US" b="1" dirty="0">
                <a:latin typeface="Architype"/>
                <a:cs typeface="Arial"/>
              </a:rPr>
              <a:t>Architect</a:t>
            </a:r>
            <a:endParaRPr lang="en-US" b="1" dirty="0">
              <a:latin typeface="Architype" panose="02010503040101060103" pitchFamily="50" charset="0"/>
            </a:endParaRPr>
          </a:p>
        </p:txBody>
      </p:sp>
      <p:sp>
        <p:nvSpPr>
          <p:cNvPr id="15" name="Text Placeholder 14">
            <a:extLst>
              <a:ext uri="{FF2B5EF4-FFF2-40B4-BE49-F238E27FC236}">
                <a16:creationId xmlns:a16="http://schemas.microsoft.com/office/drawing/2014/main" id="{17846D5E-0F4B-930F-60C5-72A94ABFED90}"/>
              </a:ext>
            </a:extLst>
          </p:cNvPr>
          <p:cNvSpPr>
            <a:spLocks noGrp="1"/>
          </p:cNvSpPr>
          <p:nvPr>
            <p:ph type="body" sz="quarter" idx="19"/>
          </p:nvPr>
        </p:nvSpPr>
        <p:spPr>
          <a:xfrm>
            <a:off x="4601916" y="1781683"/>
            <a:ext cx="2029968" cy="608584"/>
          </a:xfrm>
          <a:solidFill>
            <a:schemeClr val="tx1"/>
          </a:solidFill>
        </p:spPr>
        <p:txBody>
          <a:bodyPr vert="horz" lIns="0" tIns="0" rIns="0" bIns="0" rtlCol="0" anchor="ctr" anchorCtr="0">
            <a:noAutofit/>
          </a:bodyPr>
          <a:lstStyle/>
          <a:p>
            <a:pPr>
              <a:spcBef>
                <a:spcPts val="600"/>
              </a:spcBef>
              <a:spcAft>
                <a:spcPts val="0"/>
              </a:spcAft>
            </a:pPr>
            <a:r>
              <a:rPr lang="en-US">
                <a:latin typeface="Architype"/>
                <a:cs typeface="Arial"/>
              </a:rPr>
              <a:t>Architecture and </a:t>
            </a:r>
            <a:endParaRPr lang="en-US"/>
          </a:p>
          <a:p>
            <a:pPr>
              <a:spcBef>
                <a:spcPts val="600"/>
              </a:spcBef>
              <a:spcAft>
                <a:spcPts val="0"/>
              </a:spcAft>
            </a:pPr>
            <a:r>
              <a:rPr lang="en-US">
                <a:latin typeface="Architype"/>
                <a:cs typeface="Arial"/>
              </a:rPr>
              <a:t>Urban Design Studio</a:t>
            </a:r>
            <a:endParaRPr lang="en-US" dirty="0"/>
          </a:p>
        </p:txBody>
      </p:sp>
      <p:sp>
        <p:nvSpPr>
          <p:cNvPr id="18" name="Text Placeholder 17">
            <a:extLst>
              <a:ext uri="{FF2B5EF4-FFF2-40B4-BE49-F238E27FC236}">
                <a16:creationId xmlns:a16="http://schemas.microsoft.com/office/drawing/2014/main" id="{EC29FFE2-8A0A-E793-E18B-D9D158DCC67D}"/>
              </a:ext>
            </a:extLst>
          </p:cNvPr>
          <p:cNvSpPr>
            <a:spLocks noGrp="1"/>
          </p:cNvSpPr>
          <p:nvPr>
            <p:ph type="body" sz="quarter" idx="33"/>
          </p:nvPr>
        </p:nvSpPr>
        <p:spPr>
          <a:xfrm>
            <a:off x="4601916" y="4224506"/>
            <a:ext cx="2029968" cy="608584"/>
          </a:xfrm>
          <a:solidFill>
            <a:schemeClr val="tx1"/>
          </a:solidFill>
        </p:spPr>
        <p:txBody>
          <a:bodyPr vert="horz" lIns="0" tIns="0" rIns="0" bIns="0" rtlCol="0" anchor="ctr" anchorCtr="0">
            <a:noAutofit/>
          </a:bodyPr>
          <a:lstStyle/>
          <a:p>
            <a:pPr>
              <a:spcBef>
                <a:spcPts val="600"/>
              </a:spcBef>
              <a:spcAft>
                <a:spcPts val="0"/>
              </a:spcAft>
            </a:pPr>
            <a:r>
              <a:rPr lang="en-US" b="1" dirty="0">
                <a:latin typeface="Architype"/>
                <a:cs typeface="Arial"/>
              </a:rPr>
              <a:t>Individual </a:t>
            </a:r>
          </a:p>
          <a:p>
            <a:pPr>
              <a:spcBef>
                <a:spcPts val="600"/>
              </a:spcBef>
              <a:spcAft>
                <a:spcPts val="0"/>
              </a:spcAft>
            </a:pPr>
            <a:r>
              <a:rPr lang="en-US" b="1" dirty="0">
                <a:latin typeface="Architype"/>
                <a:cs typeface="Arial"/>
              </a:rPr>
              <a:t>City Architect</a:t>
            </a:r>
            <a:endParaRPr lang="en-US" dirty="0"/>
          </a:p>
        </p:txBody>
      </p:sp>
      <p:sp>
        <p:nvSpPr>
          <p:cNvPr id="21" name="Text Placeholder 20">
            <a:extLst>
              <a:ext uri="{FF2B5EF4-FFF2-40B4-BE49-F238E27FC236}">
                <a16:creationId xmlns:a16="http://schemas.microsoft.com/office/drawing/2014/main" id="{CCD6B5F6-365C-4FC4-75A2-62F116DD0210}"/>
              </a:ext>
            </a:extLst>
          </p:cNvPr>
          <p:cNvSpPr>
            <a:spLocks noGrp="1"/>
          </p:cNvSpPr>
          <p:nvPr>
            <p:ph type="body" sz="quarter" idx="22"/>
          </p:nvPr>
        </p:nvSpPr>
        <p:spPr>
          <a:xfrm>
            <a:off x="7159188" y="1778861"/>
            <a:ext cx="2029968" cy="608584"/>
          </a:xfrm>
          <a:solidFill>
            <a:schemeClr val="tx1"/>
          </a:solidFill>
        </p:spPr>
        <p:txBody>
          <a:bodyPr vert="horz" lIns="0" tIns="0" rIns="0" bIns="0" rtlCol="0" anchor="ctr" anchorCtr="0">
            <a:noAutofit/>
          </a:bodyPr>
          <a:lstStyle/>
          <a:p>
            <a:pPr>
              <a:spcBef>
                <a:spcPts val="600"/>
              </a:spcBef>
              <a:spcAft>
                <a:spcPts val="0"/>
              </a:spcAft>
            </a:pPr>
            <a:r>
              <a:rPr lang="en-US">
                <a:latin typeface="Architype"/>
                <a:cs typeface="Arial"/>
              </a:rPr>
              <a:t>Office of Civic </a:t>
            </a:r>
            <a:endParaRPr lang="en-US"/>
          </a:p>
          <a:p>
            <a:pPr>
              <a:spcBef>
                <a:spcPts val="600"/>
              </a:spcBef>
              <a:spcAft>
                <a:spcPts val="0"/>
              </a:spcAft>
            </a:pPr>
            <a:r>
              <a:rPr lang="en-US">
                <a:latin typeface="Architype"/>
                <a:cs typeface="Arial"/>
              </a:rPr>
              <a:t>Design and Innovation</a:t>
            </a:r>
            <a:endParaRPr lang="en-US"/>
          </a:p>
        </p:txBody>
      </p:sp>
      <p:sp>
        <p:nvSpPr>
          <p:cNvPr id="24" name="Text Placeholder 23">
            <a:extLst>
              <a:ext uri="{FF2B5EF4-FFF2-40B4-BE49-F238E27FC236}">
                <a16:creationId xmlns:a16="http://schemas.microsoft.com/office/drawing/2014/main" id="{7546D1BB-A22C-451F-2CDD-C20626BA8087}"/>
              </a:ext>
            </a:extLst>
          </p:cNvPr>
          <p:cNvSpPr>
            <a:spLocks noGrp="1"/>
          </p:cNvSpPr>
          <p:nvPr>
            <p:ph type="body" sz="quarter" idx="35"/>
          </p:nvPr>
        </p:nvSpPr>
        <p:spPr>
          <a:xfrm>
            <a:off x="7159188" y="4247921"/>
            <a:ext cx="2029968" cy="608584"/>
          </a:xfrm>
          <a:solidFill>
            <a:schemeClr val="tx1"/>
          </a:solidFill>
        </p:spPr>
        <p:txBody>
          <a:bodyPr vert="horz" lIns="0" tIns="0" rIns="0" bIns="0" rtlCol="0" anchor="ctr" anchorCtr="0">
            <a:noAutofit/>
          </a:bodyPr>
          <a:lstStyle/>
          <a:p>
            <a:pPr>
              <a:spcBef>
                <a:spcPts val="600"/>
              </a:spcBef>
              <a:spcAft>
                <a:spcPts val="0"/>
              </a:spcAft>
            </a:pPr>
            <a:r>
              <a:rPr lang="en-US" b="1" dirty="0">
                <a:latin typeface="Architype"/>
                <a:cs typeface="Arial"/>
              </a:rPr>
              <a:t>Appoint Architects to </a:t>
            </a:r>
          </a:p>
          <a:p>
            <a:pPr>
              <a:spcBef>
                <a:spcPts val="600"/>
              </a:spcBef>
              <a:spcAft>
                <a:spcPts val="0"/>
              </a:spcAft>
            </a:pPr>
            <a:r>
              <a:rPr lang="en-US" b="1" dirty="0">
                <a:latin typeface="Architype"/>
                <a:cs typeface="Arial"/>
              </a:rPr>
              <a:t>Boards &amp; Commissions</a:t>
            </a:r>
            <a:endParaRPr lang="en-US" dirty="0"/>
          </a:p>
        </p:txBody>
      </p:sp>
      <p:sp>
        <p:nvSpPr>
          <p:cNvPr id="26" name="Text Placeholder 25">
            <a:extLst>
              <a:ext uri="{FF2B5EF4-FFF2-40B4-BE49-F238E27FC236}">
                <a16:creationId xmlns:a16="http://schemas.microsoft.com/office/drawing/2014/main" id="{65A89EE8-6052-3DED-7A9B-F449E83B0FFA}"/>
              </a:ext>
            </a:extLst>
          </p:cNvPr>
          <p:cNvSpPr>
            <a:spLocks noGrp="1"/>
          </p:cNvSpPr>
          <p:nvPr>
            <p:ph type="body" sz="quarter" idx="37"/>
          </p:nvPr>
        </p:nvSpPr>
        <p:spPr/>
        <p:txBody>
          <a:bodyPr/>
          <a:lstStyle/>
          <a:p>
            <a:r>
              <a:rPr lang="en-US" b="0" dirty="0">
                <a:latin typeface="+mn-lt"/>
              </a:rPr>
              <a:t>Chief Architect</a:t>
            </a:r>
          </a:p>
        </p:txBody>
      </p:sp>
      <p:sp>
        <p:nvSpPr>
          <p:cNvPr id="27" name="Title 26">
            <a:extLst>
              <a:ext uri="{FF2B5EF4-FFF2-40B4-BE49-F238E27FC236}">
                <a16:creationId xmlns:a16="http://schemas.microsoft.com/office/drawing/2014/main" id="{7B43E78D-36B4-04A6-2535-BC440733BEA1}"/>
              </a:ext>
            </a:extLst>
          </p:cNvPr>
          <p:cNvSpPr>
            <a:spLocks noGrp="1"/>
          </p:cNvSpPr>
          <p:nvPr>
            <p:ph type="title"/>
          </p:nvPr>
        </p:nvSpPr>
        <p:spPr/>
        <p:txBody>
          <a:bodyPr/>
          <a:lstStyle/>
          <a:p>
            <a:r>
              <a:rPr lang="en-US" dirty="0"/>
              <a:t>A model for every community</a:t>
            </a:r>
          </a:p>
        </p:txBody>
      </p:sp>
      <p:sp>
        <p:nvSpPr>
          <p:cNvPr id="29" name="TextBox 28">
            <a:extLst>
              <a:ext uri="{FF2B5EF4-FFF2-40B4-BE49-F238E27FC236}">
                <a16:creationId xmlns:a16="http://schemas.microsoft.com/office/drawing/2014/main" id="{974A8F0B-4543-36AA-6AF0-F0A005DE4463}"/>
              </a:ext>
            </a:extLst>
          </p:cNvPr>
          <p:cNvSpPr txBox="1"/>
          <p:nvPr/>
        </p:nvSpPr>
        <p:spPr>
          <a:xfrm>
            <a:off x="2044644" y="2390267"/>
            <a:ext cx="2029968" cy="1600438"/>
          </a:xfrm>
          <a:prstGeom prst="rect">
            <a:avLst/>
          </a:prstGeom>
          <a:noFill/>
          <a:ln>
            <a:noFill/>
          </a:ln>
        </p:spPr>
        <p:txBody>
          <a:bodyPr wrap="square" rtlCol="0">
            <a:spAutoFit/>
          </a:bodyPr>
          <a:lstStyle/>
          <a:p>
            <a:r>
              <a:rPr lang="en-US" sz="1400" dirty="0"/>
              <a:t>Professional personnel responsible for advising city leaders, delivering transformative projects and advancing city policies related to the built environment.</a:t>
            </a:r>
            <a:endParaRPr lang="en-US" sz="1600" dirty="0"/>
          </a:p>
        </p:txBody>
      </p:sp>
      <p:sp>
        <p:nvSpPr>
          <p:cNvPr id="33" name="Rectangle 32">
            <a:extLst>
              <a:ext uri="{FF2B5EF4-FFF2-40B4-BE49-F238E27FC236}">
                <a16:creationId xmlns:a16="http://schemas.microsoft.com/office/drawing/2014/main" id="{3556C82A-DF6D-2219-8858-C8FEE22CB24B}"/>
              </a:ext>
            </a:extLst>
          </p:cNvPr>
          <p:cNvSpPr/>
          <p:nvPr/>
        </p:nvSpPr>
        <p:spPr>
          <a:xfrm>
            <a:off x="4601916" y="2390267"/>
            <a:ext cx="2029968" cy="164592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D991BD4-20D9-97F0-704C-40A97A6F870E}"/>
              </a:ext>
            </a:extLst>
          </p:cNvPr>
          <p:cNvSpPr txBox="1"/>
          <p:nvPr/>
        </p:nvSpPr>
        <p:spPr>
          <a:xfrm>
            <a:off x="4601916" y="2390267"/>
            <a:ext cx="2029968" cy="1600438"/>
          </a:xfrm>
          <a:prstGeom prst="rect">
            <a:avLst/>
          </a:prstGeom>
          <a:noFill/>
          <a:ln>
            <a:noFill/>
          </a:ln>
        </p:spPr>
        <p:txBody>
          <a:bodyPr wrap="square" rtlCol="0">
            <a:spAutoFit/>
          </a:bodyPr>
          <a:lstStyle/>
          <a:p>
            <a:r>
              <a:rPr lang="en-US" sz="1400" dirty="0"/>
              <a:t>A multidisciplinary, problem-solving team that utilizes design thinking to align community needs and aspirations with the goals of city leaders.</a:t>
            </a:r>
            <a:endParaRPr lang="en-US" sz="1600" dirty="0"/>
          </a:p>
        </p:txBody>
      </p:sp>
      <p:sp>
        <p:nvSpPr>
          <p:cNvPr id="35" name="Rectangle 34">
            <a:extLst>
              <a:ext uri="{FF2B5EF4-FFF2-40B4-BE49-F238E27FC236}">
                <a16:creationId xmlns:a16="http://schemas.microsoft.com/office/drawing/2014/main" id="{9EB55257-7918-A119-12BF-CBCA16A08135}"/>
              </a:ext>
            </a:extLst>
          </p:cNvPr>
          <p:cNvSpPr/>
          <p:nvPr/>
        </p:nvSpPr>
        <p:spPr>
          <a:xfrm>
            <a:off x="7159188" y="2387445"/>
            <a:ext cx="2029968" cy="1645920"/>
          </a:xfrm>
          <a:prstGeom prst="rect">
            <a:avLst/>
          </a:prstGeom>
          <a:solidFill>
            <a:srgbClr val="FB4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184E300C-582B-496D-F15B-3E81875CC20D}"/>
              </a:ext>
            </a:extLst>
          </p:cNvPr>
          <p:cNvSpPr txBox="1"/>
          <p:nvPr/>
        </p:nvSpPr>
        <p:spPr>
          <a:xfrm>
            <a:off x="7159188" y="2387445"/>
            <a:ext cx="2029968" cy="1600438"/>
          </a:xfrm>
          <a:prstGeom prst="rect">
            <a:avLst/>
          </a:prstGeom>
          <a:noFill/>
          <a:ln>
            <a:noFill/>
          </a:ln>
        </p:spPr>
        <p:txBody>
          <a:bodyPr wrap="square" rtlCol="0">
            <a:spAutoFit/>
          </a:bodyPr>
          <a:lstStyle/>
          <a:p>
            <a:r>
              <a:rPr lang="en-US" sz="1400" dirty="0"/>
              <a:t>A collaborative group of building design and construction industry professionals that apply strategic thinking to local design issues and advise city leaders.</a:t>
            </a:r>
            <a:endParaRPr lang="en-US" sz="1600" dirty="0"/>
          </a:p>
        </p:txBody>
      </p:sp>
      <p:sp>
        <p:nvSpPr>
          <p:cNvPr id="38" name="Rectangle 37">
            <a:extLst>
              <a:ext uri="{FF2B5EF4-FFF2-40B4-BE49-F238E27FC236}">
                <a16:creationId xmlns:a16="http://schemas.microsoft.com/office/drawing/2014/main" id="{A1A86D8E-4B70-42F8-8322-21B660C0A42B}"/>
              </a:ext>
            </a:extLst>
          </p:cNvPr>
          <p:cNvSpPr/>
          <p:nvPr/>
        </p:nvSpPr>
        <p:spPr>
          <a:xfrm>
            <a:off x="2044644" y="4810349"/>
            <a:ext cx="2029968" cy="164592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D6F8FDAA-2C32-4C1B-07B1-5F8DEA175254}"/>
              </a:ext>
            </a:extLst>
          </p:cNvPr>
          <p:cNvSpPr txBox="1"/>
          <p:nvPr/>
        </p:nvSpPr>
        <p:spPr>
          <a:xfrm>
            <a:off x="2044644" y="4775146"/>
            <a:ext cx="2029968" cy="1600438"/>
          </a:xfrm>
          <a:prstGeom prst="rect">
            <a:avLst/>
          </a:prstGeom>
          <a:noFill/>
          <a:ln>
            <a:noFill/>
          </a:ln>
        </p:spPr>
        <p:txBody>
          <a:bodyPr wrap="square" rtlCol="0">
            <a:spAutoFit/>
          </a:bodyPr>
          <a:lstStyle/>
          <a:p>
            <a:r>
              <a:rPr lang="en-US" sz="1400" dirty="0"/>
              <a:t>A licensed architect, tasked with supporting new businesses and working with adjacent jurisdictions to enact policies that support livable communities.</a:t>
            </a:r>
          </a:p>
        </p:txBody>
      </p:sp>
      <p:sp>
        <p:nvSpPr>
          <p:cNvPr id="40" name="Rectangle 39">
            <a:extLst>
              <a:ext uri="{FF2B5EF4-FFF2-40B4-BE49-F238E27FC236}">
                <a16:creationId xmlns:a16="http://schemas.microsoft.com/office/drawing/2014/main" id="{ECDC5F2F-08F3-3C57-C91A-9406AA67CB86}"/>
              </a:ext>
            </a:extLst>
          </p:cNvPr>
          <p:cNvSpPr/>
          <p:nvPr/>
        </p:nvSpPr>
        <p:spPr>
          <a:xfrm>
            <a:off x="4601916" y="4833090"/>
            <a:ext cx="2029968" cy="16459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C9E38276-0C17-52BE-F848-5D1EC11CD6A0}"/>
              </a:ext>
            </a:extLst>
          </p:cNvPr>
          <p:cNvSpPr txBox="1"/>
          <p:nvPr/>
        </p:nvSpPr>
        <p:spPr>
          <a:xfrm>
            <a:off x="4601916" y="4833090"/>
            <a:ext cx="2113844" cy="1600438"/>
          </a:xfrm>
          <a:prstGeom prst="rect">
            <a:avLst/>
          </a:prstGeom>
          <a:noFill/>
          <a:ln>
            <a:noFill/>
          </a:ln>
        </p:spPr>
        <p:txBody>
          <a:bodyPr wrap="square" rtlCol="0">
            <a:spAutoFit/>
          </a:bodyPr>
          <a:lstStyle/>
          <a:p>
            <a:r>
              <a:rPr lang="en-US" sz="1400" dirty="0"/>
              <a:t>An architect providing professional design services on small public projects or city-owned buildings and serving   as a liaison with the developer community.</a:t>
            </a:r>
          </a:p>
        </p:txBody>
      </p:sp>
      <p:sp>
        <p:nvSpPr>
          <p:cNvPr id="42" name="Rectangle 41">
            <a:extLst>
              <a:ext uri="{FF2B5EF4-FFF2-40B4-BE49-F238E27FC236}">
                <a16:creationId xmlns:a16="http://schemas.microsoft.com/office/drawing/2014/main" id="{4CD17057-65E5-7593-82ED-8BF9F1C6B994}"/>
              </a:ext>
            </a:extLst>
          </p:cNvPr>
          <p:cNvSpPr/>
          <p:nvPr/>
        </p:nvSpPr>
        <p:spPr>
          <a:xfrm>
            <a:off x="7159188" y="4856505"/>
            <a:ext cx="2029968" cy="164592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7B3227AF-D23F-FB93-42FB-E6633D2668B4}"/>
              </a:ext>
            </a:extLst>
          </p:cNvPr>
          <p:cNvSpPr txBox="1"/>
          <p:nvPr/>
        </p:nvSpPr>
        <p:spPr>
          <a:xfrm>
            <a:off x="7159188" y="4833090"/>
            <a:ext cx="2029968" cy="1600438"/>
          </a:xfrm>
          <a:prstGeom prst="rect">
            <a:avLst/>
          </a:prstGeom>
          <a:noFill/>
          <a:ln>
            <a:noFill/>
          </a:ln>
        </p:spPr>
        <p:txBody>
          <a:bodyPr wrap="square" rtlCol="0">
            <a:spAutoFit/>
          </a:bodyPr>
          <a:lstStyle/>
          <a:p>
            <a:r>
              <a:rPr lang="en-US" sz="1400" dirty="0"/>
              <a:t>An informal advisory group selected to advance a clear and coordinated urban design vision without overly prescriptive or burdensome demands.</a:t>
            </a:r>
            <a:endParaRPr lang="en-US" sz="1600" dirty="0"/>
          </a:p>
        </p:txBody>
      </p:sp>
    </p:spTree>
    <p:extLst>
      <p:ext uri="{BB962C8B-B14F-4D97-AF65-F5344CB8AC3E}">
        <p14:creationId xmlns:p14="http://schemas.microsoft.com/office/powerpoint/2010/main" val="43943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94B9-B269-4319-16E5-2E0B0B6D9A72}"/>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BE46E80-E8E7-C5F9-FBD0-1C23E82EDE5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53" b="1753"/>
          <a:stretch/>
        </p:blipFill>
        <p:spPr>
          <a:xfrm>
            <a:off x="685801" y="1506538"/>
            <a:ext cx="7859888" cy="3041650"/>
          </a:xfrm>
        </p:spPr>
      </p:pic>
      <p:sp>
        <p:nvSpPr>
          <p:cNvPr id="14" name="Text Placeholder 13">
            <a:extLst>
              <a:ext uri="{FF2B5EF4-FFF2-40B4-BE49-F238E27FC236}">
                <a16:creationId xmlns:a16="http://schemas.microsoft.com/office/drawing/2014/main" id="{4D9F64BA-9D10-1E75-BB28-1E8A0416F555}"/>
              </a:ext>
            </a:extLst>
          </p:cNvPr>
          <p:cNvSpPr>
            <a:spLocks noGrp="1"/>
          </p:cNvSpPr>
          <p:nvPr>
            <p:ph type="body" sz="quarter" idx="14"/>
          </p:nvPr>
        </p:nvSpPr>
        <p:spPr>
          <a:xfrm>
            <a:off x="685800" y="4792663"/>
            <a:ext cx="10817351" cy="1179512"/>
          </a:xfrm>
        </p:spPr>
        <p:txBody>
          <a:bodyPr/>
          <a:lstStyle/>
          <a:p>
            <a:r>
              <a:rPr lang="en-US" u="sng" dirty="0"/>
              <a:t>Barney Allis Plaza </a:t>
            </a:r>
          </a:p>
          <a:p>
            <a:pPr marL="285750" indent="-285750">
              <a:buFont typeface="Arial" panose="020B0604020202020204" pitchFamily="34" charset="0"/>
              <a:buChar char="•"/>
            </a:pPr>
            <a:r>
              <a:rPr lang="en-US" dirty="0"/>
              <a:t>$120M redevelopment of an underutilized public plaza and crumbling parking garage</a:t>
            </a:r>
          </a:p>
          <a:p>
            <a:pPr marL="285750" indent="-285750">
              <a:buFont typeface="Arial" panose="020B0604020202020204" pitchFamily="34" charset="0"/>
              <a:buChar char="•"/>
            </a:pPr>
            <a:r>
              <a:rPr lang="en-US" dirty="0"/>
              <a:t>Creates a thriving, arts-focused greenspace and world-class gathering place for residents and visitors</a:t>
            </a:r>
          </a:p>
          <a:p>
            <a:pPr marL="285750" indent="-285750">
              <a:buFont typeface="Arial" panose="020B0604020202020204" pitchFamily="34" charset="0"/>
              <a:buChar char="•"/>
            </a:pPr>
            <a:r>
              <a:rPr lang="en-US" dirty="0"/>
              <a:t>Attracts nearby convention-related business activity and supports the local tourism sector</a:t>
            </a:r>
          </a:p>
          <a:p>
            <a:pPr marL="285750" indent="-285750">
              <a:buFont typeface="Arial" panose="020B0604020202020204" pitchFamily="34" charset="0"/>
              <a:buChar char="•"/>
            </a:pPr>
            <a:r>
              <a:rPr lang="en-US" dirty="0"/>
              <a:t>Builds a key public asset near the theater district and adjacent to the South Loop Project, Power &amp; Light District, and downtown.</a:t>
            </a:r>
          </a:p>
          <a:p>
            <a:endParaRPr lang="en-US" dirty="0"/>
          </a:p>
          <a:p>
            <a:r>
              <a:rPr lang="en-US" sz="1400" dirty="0"/>
              <a:t>The City Architect facilitates collaboration between all city </a:t>
            </a:r>
            <a:r>
              <a:rPr lang="en-US" dirty="0"/>
              <a:t>s</a:t>
            </a:r>
            <a:r>
              <a:rPr lang="en-US" sz="1400" dirty="0"/>
              <a:t>takeholder departments, the contracted design </a:t>
            </a:r>
            <a:r>
              <a:rPr lang="en-US" dirty="0"/>
              <a:t>p</a:t>
            </a:r>
            <a:r>
              <a:rPr lang="en-US" sz="1400" dirty="0"/>
              <a:t>rofessionals, and city </a:t>
            </a:r>
            <a:r>
              <a:rPr lang="en-US" dirty="0"/>
              <a:t>m</a:t>
            </a:r>
            <a:r>
              <a:rPr lang="en-US" sz="1400" dirty="0"/>
              <a:t>anagement. </a:t>
            </a:r>
          </a:p>
          <a:p>
            <a:endParaRPr lang="en-US" dirty="0"/>
          </a:p>
          <a:p>
            <a:endParaRPr lang="en-US" dirty="0"/>
          </a:p>
          <a:p>
            <a:endParaRPr lang="en-US" dirty="0"/>
          </a:p>
        </p:txBody>
      </p:sp>
      <p:pic>
        <p:nvPicPr>
          <p:cNvPr id="7" name="Picture Placeholder 6" descr="A map of a park&#10;&#10;Description automatically generated">
            <a:extLst>
              <a:ext uri="{FF2B5EF4-FFF2-40B4-BE49-F238E27FC236}">
                <a16:creationId xmlns:a16="http://schemas.microsoft.com/office/drawing/2014/main" id="{2957500F-DBC6-8E09-C5CF-07EFB434FBD4}"/>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427" t="1" r="-1" b="-1"/>
          <a:stretch/>
        </p:blipFill>
        <p:spPr>
          <a:xfrm>
            <a:off x="8861778" y="1506538"/>
            <a:ext cx="2606322" cy="3041650"/>
          </a:xfrm>
        </p:spPr>
      </p:pic>
      <p:sp>
        <p:nvSpPr>
          <p:cNvPr id="17" name="Text Placeholder 16">
            <a:extLst>
              <a:ext uri="{FF2B5EF4-FFF2-40B4-BE49-F238E27FC236}">
                <a16:creationId xmlns:a16="http://schemas.microsoft.com/office/drawing/2014/main" id="{6B20DE09-C40B-EB3C-729E-A11A37406D0D}"/>
              </a:ext>
            </a:extLst>
          </p:cNvPr>
          <p:cNvSpPr>
            <a:spLocks noGrp="1"/>
          </p:cNvSpPr>
          <p:nvPr>
            <p:ph type="body" sz="quarter" idx="34"/>
          </p:nvPr>
        </p:nvSpPr>
        <p:spPr/>
        <p:txBody>
          <a:bodyPr/>
          <a:lstStyle/>
          <a:p>
            <a:r>
              <a:rPr lang="en-US" b="0" dirty="0">
                <a:latin typeface="+mn-lt"/>
              </a:rPr>
              <a:t>Chief Architect</a:t>
            </a:r>
          </a:p>
        </p:txBody>
      </p:sp>
      <p:sp>
        <p:nvSpPr>
          <p:cNvPr id="12" name="Title 11">
            <a:extLst>
              <a:ext uri="{FF2B5EF4-FFF2-40B4-BE49-F238E27FC236}">
                <a16:creationId xmlns:a16="http://schemas.microsoft.com/office/drawing/2014/main" id="{0071EA3F-1C42-C718-736F-84635E483523}"/>
              </a:ext>
            </a:extLst>
          </p:cNvPr>
          <p:cNvSpPr>
            <a:spLocks noGrp="1"/>
          </p:cNvSpPr>
          <p:nvPr>
            <p:ph type="title"/>
          </p:nvPr>
        </p:nvSpPr>
        <p:spPr/>
        <p:txBody>
          <a:bodyPr/>
          <a:lstStyle/>
          <a:p>
            <a:r>
              <a:rPr lang="en-US" dirty="0"/>
              <a:t>Case study: Kansas City, MO</a:t>
            </a:r>
          </a:p>
        </p:txBody>
      </p:sp>
    </p:spTree>
    <p:extLst>
      <p:ext uri="{BB962C8B-B14F-4D97-AF65-F5344CB8AC3E}">
        <p14:creationId xmlns:p14="http://schemas.microsoft.com/office/powerpoint/2010/main" val="40729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42691D-AA57-9AA2-D248-934D0D994BA2}"/>
              </a:ext>
            </a:extLst>
          </p:cNvPr>
          <p:cNvPicPr>
            <a:picLocks noGrp="1" noChangeAspect="1"/>
          </p:cNvPicPr>
          <p:nvPr>
            <p:ph type="pic" sz="quarter" idx="14"/>
          </p:nvPr>
        </p:nvPicPr>
        <p:blipFill>
          <a:blip r:embed="rId3">
            <a:alphaModFix amt="85000"/>
            <a:extLst>
              <a:ext uri="{28A0092B-C50C-407E-A947-70E740481C1C}">
                <a14:useLocalDpi xmlns:a14="http://schemas.microsoft.com/office/drawing/2010/main" val="0"/>
              </a:ext>
            </a:extLst>
          </a:blip>
          <a:srcRect t="15945" b="15945"/>
          <a:stretch/>
        </p:blipFill>
        <p:spPr>
          <a:xfrm>
            <a:off x="0" y="0"/>
            <a:ext cx="12192000" cy="6667500"/>
          </a:xfrm>
        </p:spPr>
      </p:pic>
      <p:sp>
        <p:nvSpPr>
          <p:cNvPr id="2" name="Title 1">
            <a:extLst>
              <a:ext uri="{FF2B5EF4-FFF2-40B4-BE49-F238E27FC236}">
                <a16:creationId xmlns:a16="http://schemas.microsoft.com/office/drawing/2014/main" id="{AE5C4991-3BD2-CE61-63D1-6A01AE4E6E9D}"/>
              </a:ext>
            </a:extLst>
          </p:cNvPr>
          <p:cNvSpPr>
            <a:spLocks noGrp="1"/>
          </p:cNvSpPr>
          <p:nvPr>
            <p:ph type="title"/>
          </p:nvPr>
        </p:nvSpPr>
        <p:spPr/>
        <p:txBody>
          <a:bodyPr/>
          <a:lstStyle/>
          <a:p>
            <a:r>
              <a:rPr lang="en-US" dirty="0"/>
              <a:t>Midlands Theatre Lofts</a:t>
            </a:r>
          </a:p>
        </p:txBody>
      </p:sp>
    </p:spTree>
    <p:extLst>
      <p:ext uri="{BB962C8B-B14F-4D97-AF65-F5344CB8AC3E}">
        <p14:creationId xmlns:p14="http://schemas.microsoft.com/office/powerpoint/2010/main" val="60011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1FCE8-65B0-A3EC-4E3C-7C054D2E5156}"/>
            </a:ext>
          </a:extLst>
        </p:cNvPr>
        <p:cNvGrpSpPr/>
        <p:nvPr/>
      </p:nvGrpSpPr>
      <p:grpSpPr>
        <a:xfrm>
          <a:off x="0" y="0"/>
          <a:ext cx="0" cy="0"/>
          <a:chOff x="0" y="0"/>
          <a:chExt cx="0" cy="0"/>
        </a:xfrm>
      </p:grpSpPr>
      <p:pic>
        <p:nvPicPr>
          <p:cNvPr id="3" name="Picture Placeholder 2" descr="A building with trees and people walking around&#10;&#10;Description automatically generated">
            <a:extLst>
              <a:ext uri="{FF2B5EF4-FFF2-40B4-BE49-F238E27FC236}">
                <a16:creationId xmlns:a16="http://schemas.microsoft.com/office/drawing/2014/main" id="{9BEA3795-9F5D-E0E0-4956-4245BDEA91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82" r="982"/>
          <a:stretch>
            <a:fillRect/>
          </a:stretch>
        </p:blipFill>
        <p:spPr/>
      </p:pic>
      <p:sp>
        <p:nvSpPr>
          <p:cNvPr id="14" name="Text Placeholder 13">
            <a:extLst>
              <a:ext uri="{FF2B5EF4-FFF2-40B4-BE49-F238E27FC236}">
                <a16:creationId xmlns:a16="http://schemas.microsoft.com/office/drawing/2014/main" id="{F0C3A47A-6F6F-9F49-F315-8A0F8E93761E}"/>
              </a:ext>
            </a:extLst>
          </p:cNvPr>
          <p:cNvSpPr>
            <a:spLocks noGrp="1"/>
          </p:cNvSpPr>
          <p:nvPr>
            <p:ph type="body" sz="quarter" idx="14"/>
          </p:nvPr>
        </p:nvSpPr>
        <p:spPr>
          <a:xfrm>
            <a:off x="685801" y="4792662"/>
            <a:ext cx="5136266" cy="1582921"/>
          </a:xfrm>
        </p:spPr>
        <p:txBody>
          <a:bodyPr/>
          <a:lstStyle/>
          <a:p>
            <a:r>
              <a:rPr lang="en-US" dirty="0">
                <a:latin typeface="+mj-lt"/>
              </a:rPr>
              <a:t>New City Playhouse </a:t>
            </a:r>
          </a:p>
          <a:p>
            <a:r>
              <a:rPr lang="en-US" dirty="0"/>
              <a:t>Perkins &amp; Will</a:t>
            </a:r>
          </a:p>
          <a:p>
            <a:endParaRPr lang="en-US" dirty="0"/>
          </a:p>
          <a:p>
            <a:pPr marL="285750" indent="-285750">
              <a:buFont typeface="Arial" panose="020B0604020202020204" pitchFamily="34" charset="0"/>
              <a:buChar char="•"/>
            </a:pPr>
            <a:r>
              <a:rPr lang="en-US" dirty="0"/>
              <a:t>A 99-seat, 7500 sf facility that focuses on performance, production, and maker spaces for a local art community.</a:t>
            </a:r>
          </a:p>
          <a:p>
            <a:pPr marL="285750" indent="-285750">
              <a:buFont typeface="Arial" panose="020B0604020202020204" pitchFamily="34" charset="0"/>
              <a:buChar char="•"/>
            </a:pPr>
            <a:r>
              <a:rPr lang="en-US" dirty="0"/>
              <a:t>Crafted from recycled brick, the project includes an outdoor respite garden open to the public.</a:t>
            </a:r>
          </a:p>
        </p:txBody>
      </p:sp>
      <p:pic>
        <p:nvPicPr>
          <p:cNvPr id="5" name="Picture Placeholder 4" descr="A street with trees and cars&#10;&#10;Description automatically generated">
            <a:extLst>
              <a:ext uri="{FF2B5EF4-FFF2-40B4-BE49-F238E27FC236}">
                <a16:creationId xmlns:a16="http://schemas.microsoft.com/office/drawing/2014/main" id="{35CB701C-3D7E-D1A7-2F5F-78A9A8D02199}"/>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443" r="2443"/>
          <a:stretch>
            <a:fillRect/>
          </a:stretch>
        </p:blipFill>
        <p:spPr/>
      </p:pic>
      <p:sp>
        <p:nvSpPr>
          <p:cNvPr id="16" name="Text Placeholder 15">
            <a:extLst>
              <a:ext uri="{FF2B5EF4-FFF2-40B4-BE49-F238E27FC236}">
                <a16:creationId xmlns:a16="http://schemas.microsoft.com/office/drawing/2014/main" id="{628CEE6D-9606-CE7B-E0D8-DE631208C5FE}"/>
              </a:ext>
            </a:extLst>
          </p:cNvPr>
          <p:cNvSpPr>
            <a:spLocks noGrp="1"/>
          </p:cNvSpPr>
          <p:nvPr>
            <p:ph type="body" sz="quarter" idx="16"/>
          </p:nvPr>
        </p:nvSpPr>
        <p:spPr/>
        <p:txBody>
          <a:bodyPr/>
          <a:lstStyle/>
          <a:p>
            <a:r>
              <a:rPr lang="en-US" dirty="0">
                <a:latin typeface="Architype Bold" pitchFamily="2" charset="0"/>
              </a:rPr>
              <a:t>Sky Sanctuaries: San Vicente Streetscape Plaza</a:t>
            </a:r>
          </a:p>
          <a:p>
            <a:endParaRPr lang="en-US" dirty="0"/>
          </a:p>
          <a:p>
            <a:pPr marL="285750" indent="-285750">
              <a:buFont typeface="Arial" panose="020B0604020202020204" pitchFamily="34" charset="0"/>
              <a:buChar char="•"/>
            </a:pPr>
            <a:r>
              <a:rPr lang="en-US" dirty="0"/>
              <a:t>Transforms regular streets into a public gathering space at certain times throughout the year for festivals, fairs, special events, and other public gatherings</a:t>
            </a:r>
          </a:p>
          <a:p>
            <a:pPr marL="285750" indent="-285750">
              <a:buFont typeface="Arial" panose="020B0604020202020204" pitchFamily="34" charset="0"/>
              <a:buChar char="•"/>
            </a:pPr>
            <a:r>
              <a:rPr lang="en-US" dirty="0"/>
              <a:t>Implements the city’s climate action goals. The organic shade structure captures stormwater for reuse and houses a wildlife sanctuary for key plants and migratory animals threatened by development.</a:t>
            </a:r>
          </a:p>
        </p:txBody>
      </p:sp>
      <p:sp>
        <p:nvSpPr>
          <p:cNvPr id="17" name="Text Placeholder 16">
            <a:extLst>
              <a:ext uri="{FF2B5EF4-FFF2-40B4-BE49-F238E27FC236}">
                <a16:creationId xmlns:a16="http://schemas.microsoft.com/office/drawing/2014/main" id="{327CD39E-4637-698C-0A7C-C27AE21E3166}"/>
              </a:ext>
            </a:extLst>
          </p:cNvPr>
          <p:cNvSpPr>
            <a:spLocks noGrp="1"/>
          </p:cNvSpPr>
          <p:nvPr>
            <p:ph type="body" sz="quarter" idx="34"/>
          </p:nvPr>
        </p:nvSpPr>
        <p:spPr/>
        <p:txBody>
          <a:bodyPr/>
          <a:lstStyle/>
          <a:p>
            <a:r>
              <a:rPr lang="en-US" b="0" dirty="0">
                <a:latin typeface="+mn-lt"/>
              </a:rPr>
              <a:t>Chief Architect</a:t>
            </a:r>
          </a:p>
        </p:txBody>
      </p:sp>
      <p:sp>
        <p:nvSpPr>
          <p:cNvPr id="12" name="Title 11">
            <a:extLst>
              <a:ext uri="{FF2B5EF4-FFF2-40B4-BE49-F238E27FC236}">
                <a16:creationId xmlns:a16="http://schemas.microsoft.com/office/drawing/2014/main" id="{FDB720EC-5F9A-57FC-F946-6F58B7CF1D92}"/>
              </a:ext>
            </a:extLst>
          </p:cNvPr>
          <p:cNvSpPr>
            <a:spLocks noGrp="1"/>
          </p:cNvSpPr>
          <p:nvPr>
            <p:ph type="title"/>
          </p:nvPr>
        </p:nvSpPr>
        <p:spPr/>
        <p:txBody>
          <a:bodyPr/>
          <a:lstStyle/>
          <a:p>
            <a:r>
              <a:rPr lang="en-US" dirty="0"/>
              <a:t>Case study: West Hollywood, CA</a:t>
            </a:r>
          </a:p>
        </p:txBody>
      </p:sp>
    </p:spTree>
    <p:extLst>
      <p:ext uri="{BB962C8B-B14F-4D97-AF65-F5344CB8AC3E}">
        <p14:creationId xmlns:p14="http://schemas.microsoft.com/office/powerpoint/2010/main" val="335993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E325C3-4E0E-005D-A181-83B95DD1469F}"/>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B464348D-54E1-A734-321C-866508A850E4}"/>
              </a:ext>
            </a:extLst>
          </p:cNvPr>
          <p:cNvSpPr>
            <a:spLocks noGrp="1"/>
          </p:cNvSpPr>
          <p:nvPr>
            <p:ph type="body" sz="quarter" idx="15"/>
          </p:nvPr>
        </p:nvSpPr>
        <p:spPr>
          <a:xfrm>
            <a:off x="4607550" y="3278188"/>
            <a:ext cx="1335151" cy="446088"/>
          </a:xfrm>
        </p:spPr>
        <p:txBody>
          <a:bodyPr/>
          <a:lstStyle/>
          <a:p>
            <a:endParaRPr lang="en-US" dirty="0"/>
          </a:p>
        </p:txBody>
      </p:sp>
      <p:sp>
        <p:nvSpPr>
          <p:cNvPr id="4" name="Text Placeholder 3">
            <a:extLst>
              <a:ext uri="{FF2B5EF4-FFF2-40B4-BE49-F238E27FC236}">
                <a16:creationId xmlns:a16="http://schemas.microsoft.com/office/drawing/2014/main" id="{42176AA0-98DE-C012-8C82-6C43B4BADAEC}"/>
              </a:ext>
            </a:extLst>
          </p:cNvPr>
          <p:cNvSpPr>
            <a:spLocks noGrp="1"/>
          </p:cNvSpPr>
          <p:nvPr>
            <p:ph type="body" sz="quarter" idx="16"/>
          </p:nvPr>
        </p:nvSpPr>
        <p:spPr/>
        <p:txBody>
          <a:bodyPr/>
          <a:lstStyle/>
          <a:p>
            <a:pPr>
              <a:lnSpc>
                <a:spcPct val="100000"/>
              </a:lnSpc>
              <a:spcAft>
                <a:spcPts val="0"/>
              </a:spcAft>
            </a:pPr>
            <a:r>
              <a:rPr lang="en-US" dirty="0"/>
              <a:t>Kimberly Dowdell, AIA, NOMAC</a:t>
            </a:r>
          </a:p>
          <a:p>
            <a:pPr>
              <a:lnSpc>
                <a:spcPct val="100000"/>
              </a:lnSpc>
              <a:spcAft>
                <a:spcPts val="0"/>
              </a:spcAft>
            </a:pPr>
            <a:r>
              <a:rPr lang="en-US" dirty="0"/>
              <a:t>2024 President</a:t>
            </a:r>
          </a:p>
        </p:txBody>
      </p:sp>
      <p:sp>
        <p:nvSpPr>
          <p:cNvPr id="5" name="Text Placeholder 4">
            <a:extLst>
              <a:ext uri="{FF2B5EF4-FFF2-40B4-BE49-F238E27FC236}">
                <a16:creationId xmlns:a16="http://schemas.microsoft.com/office/drawing/2014/main" id="{F399984F-539C-D862-165C-EA846209D0E6}"/>
              </a:ext>
            </a:extLst>
          </p:cNvPr>
          <p:cNvSpPr>
            <a:spLocks noGrp="1"/>
          </p:cNvSpPr>
          <p:nvPr>
            <p:ph type="body" sz="quarter" idx="17"/>
          </p:nvPr>
        </p:nvSpPr>
        <p:spPr/>
        <p:txBody>
          <a:bodyPr/>
          <a:lstStyle/>
          <a:p>
            <a:r>
              <a:rPr lang="en-US" dirty="0"/>
              <a:t>Mayors and architects are both problem solvers.</a:t>
            </a:r>
          </a:p>
          <a:p>
            <a:r>
              <a:rPr lang="en-US" dirty="0"/>
              <a:t>We both strive to shape our cities and, in so doing, </a:t>
            </a:r>
          </a:p>
          <a:p>
            <a:r>
              <a:rPr lang="en-US" dirty="0"/>
              <a:t>improve people's lives.</a:t>
            </a:r>
          </a:p>
          <a:p>
            <a:endParaRPr lang="en-US" dirty="0"/>
          </a:p>
        </p:txBody>
      </p:sp>
    </p:spTree>
    <p:extLst>
      <p:ext uri="{BB962C8B-B14F-4D97-AF65-F5344CB8AC3E}">
        <p14:creationId xmlns:p14="http://schemas.microsoft.com/office/powerpoint/2010/main" val="150756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8374-6051-58C7-E66A-3898EE3555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1D408-B785-9C53-F8B5-2629D3499703}"/>
              </a:ext>
            </a:extLst>
          </p:cNvPr>
          <p:cNvSpPr>
            <a:spLocks noGrp="1"/>
          </p:cNvSpPr>
          <p:nvPr>
            <p:ph idx="1"/>
          </p:nvPr>
        </p:nvSpPr>
        <p:spPr>
          <a:xfrm>
            <a:off x="685800" y="1506538"/>
            <a:ext cx="10817352" cy="4662487"/>
          </a:xfrm>
        </p:spPr>
        <p:txBody>
          <a:bodyPr/>
          <a:lstStyle/>
          <a:p>
            <a:pPr marL="0" lvl="1" indent="0">
              <a:spcAft>
                <a:spcPts val="0"/>
              </a:spcAft>
              <a:buNone/>
            </a:pPr>
            <a:r>
              <a:rPr lang="en-US" sz="2400" dirty="0">
                <a:latin typeface="Architype" panose="02010503040101060103" pitchFamily="50" charset="0"/>
              </a:rPr>
              <a:t>Michael Winn</a:t>
            </a:r>
          </a:p>
          <a:p>
            <a:pPr marL="0" lvl="1" indent="0">
              <a:spcAft>
                <a:spcPts val="0"/>
              </a:spcAft>
              <a:buNone/>
            </a:pPr>
            <a:r>
              <a:rPr lang="en-US" sz="2400" dirty="0">
                <a:hlinkClick r:id="rId3"/>
              </a:rPr>
              <a:t>michaelwinn@aia.org</a:t>
            </a:r>
            <a:endParaRPr lang="en-US" sz="2400" dirty="0"/>
          </a:p>
          <a:p>
            <a:pPr marL="0" lvl="1" indent="0">
              <a:spcAft>
                <a:spcPts val="0"/>
              </a:spcAft>
              <a:buNone/>
            </a:pPr>
            <a:r>
              <a:rPr lang="en-US" sz="2400" dirty="0"/>
              <a:t>202 626 7597</a:t>
            </a:r>
          </a:p>
          <a:p>
            <a:pPr marL="0" lvl="1" indent="0">
              <a:buNone/>
            </a:pPr>
            <a:endParaRPr lang="en-US" dirty="0">
              <a:latin typeface="Architype" panose="02010503040101060103" pitchFamily="50" charset="0"/>
            </a:endParaRPr>
          </a:p>
        </p:txBody>
      </p:sp>
      <p:sp>
        <p:nvSpPr>
          <p:cNvPr id="8" name="Text Placeholder 7">
            <a:extLst>
              <a:ext uri="{FF2B5EF4-FFF2-40B4-BE49-F238E27FC236}">
                <a16:creationId xmlns:a16="http://schemas.microsoft.com/office/drawing/2014/main" id="{E72885EC-9799-92E2-02BD-8DE22672114C}"/>
              </a:ext>
            </a:extLst>
          </p:cNvPr>
          <p:cNvSpPr>
            <a:spLocks noGrp="1"/>
          </p:cNvSpPr>
          <p:nvPr>
            <p:ph type="body" sz="quarter" idx="34"/>
          </p:nvPr>
        </p:nvSpPr>
        <p:spPr/>
        <p:txBody>
          <a:bodyPr/>
          <a:lstStyle/>
          <a:p>
            <a:r>
              <a:rPr lang="en-US" dirty="0">
                <a:latin typeface="Architype" panose="02010503040101060103" pitchFamily="50" charset="0"/>
              </a:rPr>
              <a:t>Chief architect</a:t>
            </a:r>
          </a:p>
        </p:txBody>
      </p:sp>
      <p:sp>
        <p:nvSpPr>
          <p:cNvPr id="6" name="Title 5">
            <a:extLst>
              <a:ext uri="{FF2B5EF4-FFF2-40B4-BE49-F238E27FC236}">
                <a16:creationId xmlns:a16="http://schemas.microsoft.com/office/drawing/2014/main" id="{F49C0B60-974A-445F-17B6-72A9B1048EA6}"/>
              </a:ext>
            </a:extLst>
          </p:cNvPr>
          <p:cNvSpPr>
            <a:spLocks noGrp="1"/>
          </p:cNvSpPr>
          <p:nvPr>
            <p:ph type="title"/>
          </p:nvPr>
        </p:nvSpPr>
        <p:spPr/>
        <p:txBody>
          <a:bodyPr/>
          <a:lstStyle/>
          <a:p>
            <a:r>
              <a:rPr lang="en-US" b="1" dirty="0">
                <a:latin typeface="Architype" panose="02010503040101060103" pitchFamily="50" charset="0"/>
              </a:rPr>
              <a:t>Partner with AIA</a:t>
            </a:r>
          </a:p>
        </p:txBody>
      </p:sp>
    </p:spTree>
    <p:extLst>
      <p:ext uri="{BB962C8B-B14F-4D97-AF65-F5344CB8AC3E}">
        <p14:creationId xmlns:p14="http://schemas.microsoft.com/office/powerpoint/2010/main" val="174518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704E6-FB7B-24D0-C7F5-D9F97C2C1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F2047-656A-1B5D-A4FC-7C78A6148E56}"/>
              </a:ext>
            </a:extLst>
          </p:cNvPr>
          <p:cNvSpPr>
            <a:spLocks noGrp="1"/>
          </p:cNvSpPr>
          <p:nvPr>
            <p:ph type="title"/>
          </p:nvPr>
        </p:nvSpPr>
        <p:spPr/>
        <p:txBody>
          <a:bodyPr/>
          <a:lstStyle/>
          <a:p>
            <a:r>
              <a:rPr lang="en-US" b="0" dirty="0"/>
              <a:t>Thank you.</a:t>
            </a:r>
          </a:p>
        </p:txBody>
      </p:sp>
    </p:spTree>
    <p:extLst>
      <p:ext uri="{BB962C8B-B14F-4D97-AF65-F5344CB8AC3E}">
        <p14:creationId xmlns:p14="http://schemas.microsoft.com/office/powerpoint/2010/main" val="3961778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4B943-B7EE-5C3F-61DC-6D5880480F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78E91-98F5-D1AE-D7B9-E88DE478E32C}"/>
              </a:ext>
            </a:extLst>
          </p:cNvPr>
          <p:cNvSpPr>
            <a:spLocks noGrp="1"/>
          </p:cNvSpPr>
          <p:nvPr>
            <p:ph idx="1"/>
          </p:nvPr>
        </p:nvSpPr>
        <p:spPr>
          <a:xfrm>
            <a:off x="685800" y="1595233"/>
            <a:ext cx="10817352" cy="4662487"/>
          </a:xfrm>
        </p:spPr>
        <p:txBody>
          <a:bodyPr/>
          <a:lstStyle/>
          <a:p>
            <a:pPr lvl="1">
              <a:spcBef>
                <a:spcPts val="600"/>
              </a:spcBef>
              <a:spcAft>
                <a:spcPts val="2400"/>
              </a:spcAft>
            </a:pPr>
            <a:r>
              <a:rPr lang="en-US" sz="2800" dirty="0"/>
              <a:t>The voice of more than 98,000 design professionals in communities across the country</a:t>
            </a:r>
          </a:p>
          <a:p>
            <a:pPr lvl="1">
              <a:spcBef>
                <a:spcPts val="600"/>
              </a:spcBef>
              <a:spcAft>
                <a:spcPts val="2400"/>
              </a:spcAft>
            </a:pPr>
            <a:r>
              <a:rPr lang="en-US" sz="2800" dirty="0"/>
              <a:t>Broad membership with diverse skillsets</a:t>
            </a:r>
          </a:p>
          <a:p>
            <a:pPr lvl="1">
              <a:spcBef>
                <a:spcPts val="600"/>
              </a:spcBef>
              <a:spcAft>
                <a:spcPts val="2400"/>
              </a:spcAft>
            </a:pPr>
            <a:r>
              <a:rPr lang="en-US" sz="2800" dirty="0"/>
              <a:t>200,000 individuals employed in architectural services sector,  $45 billion in tax revenue (A&amp;E services) </a:t>
            </a:r>
          </a:p>
          <a:p>
            <a:pPr lvl="1">
              <a:spcBef>
                <a:spcPts val="600"/>
              </a:spcBef>
              <a:spcAft>
                <a:spcPts val="2400"/>
              </a:spcAft>
            </a:pPr>
            <a:r>
              <a:rPr lang="en-US" sz="2800" dirty="0"/>
              <a:t>Commitment to climate action and racial equity</a:t>
            </a:r>
          </a:p>
          <a:p>
            <a:pPr lvl="1">
              <a:spcBef>
                <a:spcPts val="600"/>
              </a:spcBef>
              <a:spcAft>
                <a:spcPts val="2400"/>
              </a:spcAft>
            </a:pPr>
            <a:r>
              <a:rPr lang="en-US" sz="2800" dirty="0"/>
              <a:t>An industry leader, and a partner for cities</a:t>
            </a:r>
            <a:endParaRPr lang="en-US" dirty="0"/>
          </a:p>
        </p:txBody>
      </p:sp>
      <p:sp>
        <p:nvSpPr>
          <p:cNvPr id="8" name="Text Placeholder 7">
            <a:extLst>
              <a:ext uri="{FF2B5EF4-FFF2-40B4-BE49-F238E27FC236}">
                <a16:creationId xmlns:a16="http://schemas.microsoft.com/office/drawing/2014/main" id="{325561D9-E31F-0056-5D1D-FEC2C615B759}"/>
              </a:ext>
            </a:extLst>
          </p:cNvPr>
          <p:cNvSpPr>
            <a:spLocks noGrp="1"/>
          </p:cNvSpPr>
          <p:nvPr>
            <p:ph type="body" sz="quarter" idx="34"/>
          </p:nvPr>
        </p:nvSpPr>
        <p:spPr/>
        <p:txBody>
          <a:bodyPr/>
          <a:lstStyle/>
          <a:p>
            <a:r>
              <a:rPr lang="en-US" dirty="0">
                <a:latin typeface="Architype" panose="02010503040101060103" pitchFamily="50" charset="0"/>
              </a:rPr>
              <a:t>Chief architect</a:t>
            </a:r>
          </a:p>
        </p:txBody>
      </p:sp>
      <p:sp>
        <p:nvSpPr>
          <p:cNvPr id="6" name="Title 5">
            <a:extLst>
              <a:ext uri="{FF2B5EF4-FFF2-40B4-BE49-F238E27FC236}">
                <a16:creationId xmlns:a16="http://schemas.microsoft.com/office/drawing/2014/main" id="{B5CE4917-9A09-B8D2-AC87-70F4FF8D0B9F}"/>
              </a:ext>
            </a:extLst>
          </p:cNvPr>
          <p:cNvSpPr>
            <a:spLocks noGrp="1"/>
          </p:cNvSpPr>
          <p:nvPr>
            <p:ph type="title"/>
          </p:nvPr>
        </p:nvSpPr>
        <p:spPr/>
        <p:txBody>
          <a:bodyPr/>
          <a:lstStyle/>
          <a:p>
            <a:r>
              <a:rPr lang="en-US" b="1" dirty="0">
                <a:latin typeface="Architype" panose="02010503040101060103" pitchFamily="50" charset="0"/>
              </a:rPr>
              <a:t>American Institute of Architects</a:t>
            </a:r>
          </a:p>
        </p:txBody>
      </p:sp>
    </p:spTree>
    <p:extLst>
      <p:ext uri="{BB962C8B-B14F-4D97-AF65-F5344CB8AC3E}">
        <p14:creationId xmlns:p14="http://schemas.microsoft.com/office/powerpoint/2010/main" val="319122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7078-EE40-547E-7159-AB12106C250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44DBF81-FD79-DD7D-CB6F-C62F23E1F1B0}"/>
              </a:ext>
            </a:extLst>
          </p:cNvPr>
          <p:cNvSpPr>
            <a:spLocks noGrp="1"/>
          </p:cNvSpPr>
          <p:nvPr>
            <p:ph type="body" sz="quarter" idx="26"/>
          </p:nvPr>
        </p:nvSpPr>
        <p:spPr>
          <a:xfrm>
            <a:off x="678140" y="4988919"/>
            <a:ext cx="2477267" cy="575439"/>
          </a:xfrm>
        </p:spPr>
        <p:txBody>
          <a:bodyPr/>
          <a:lstStyle/>
          <a:p>
            <a:r>
              <a:rPr lang="en-US" dirty="0">
                <a:cs typeface="+mn-cs"/>
              </a:rPr>
              <a:t>Phil Brock</a:t>
            </a:r>
          </a:p>
        </p:txBody>
      </p:sp>
      <p:sp>
        <p:nvSpPr>
          <p:cNvPr id="2" name="Title 1">
            <a:extLst>
              <a:ext uri="{FF2B5EF4-FFF2-40B4-BE49-F238E27FC236}">
                <a16:creationId xmlns:a16="http://schemas.microsoft.com/office/drawing/2014/main" id="{37FF1F53-011C-8D9E-E766-F16A43E2AB80}"/>
              </a:ext>
            </a:extLst>
          </p:cNvPr>
          <p:cNvSpPr>
            <a:spLocks noGrp="1"/>
          </p:cNvSpPr>
          <p:nvPr>
            <p:ph type="title"/>
          </p:nvPr>
        </p:nvSpPr>
        <p:spPr/>
        <p:txBody>
          <a:bodyPr/>
          <a:lstStyle/>
          <a:p>
            <a:r>
              <a:rPr lang="en-US" dirty="0"/>
              <a:t>Speakers</a:t>
            </a:r>
          </a:p>
        </p:txBody>
      </p:sp>
      <p:pic>
        <p:nvPicPr>
          <p:cNvPr id="16" name="Picture Placeholder 15">
            <a:extLst>
              <a:ext uri="{FF2B5EF4-FFF2-40B4-BE49-F238E27FC236}">
                <a16:creationId xmlns:a16="http://schemas.microsoft.com/office/drawing/2014/main" id="{29204ED3-3F01-290E-6965-27564F83BCFF}"/>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7234" t="14961" r="48178" b="-41"/>
          <a:stretch/>
        </p:blipFill>
        <p:spPr>
          <a:xfrm>
            <a:off x="679018" y="2514599"/>
            <a:ext cx="2475511" cy="2475511"/>
          </a:xfrm>
        </p:spPr>
      </p:pic>
      <p:sp>
        <p:nvSpPr>
          <p:cNvPr id="10" name="Text Placeholder 9">
            <a:extLst>
              <a:ext uri="{FF2B5EF4-FFF2-40B4-BE49-F238E27FC236}">
                <a16:creationId xmlns:a16="http://schemas.microsoft.com/office/drawing/2014/main" id="{B5689F12-056C-9EDD-FBA8-E380A969EEF7}"/>
              </a:ext>
            </a:extLst>
          </p:cNvPr>
          <p:cNvSpPr>
            <a:spLocks noGrp="1"/>
          </p:cNvSpPr>
          <p:nvPr>
            <p:ph type="body" sz="quarter" idx="29"/>
          </p:nvPr>
        </p:nvSpPr>
        <p:spPr>
          <a:xfrm>
            <a:off x="3479411" y="4988919"/>
            <a:ext cx="2477267" cy="575439"/>
          </a:xfrm>
        </p:spPr>
        <p:txBody>
          <a:bodyPr/>
          <a:lstStyle/>
          <a:p>
            <a:r>
              <a:rPr lang="en-US" dirty="0"/>
              <a:t>Michael Winn</a:t>
            </a:r>
          </a:p>
        </p:txBody>
      </p:sp>
      <p:sp>
        <p:nvSpPr>
          <p:cNvPr id="11" name="Text Placeholder 10">
            <a:extLst>
              <a:ext uri="{FF2B5EF4-FFF2-40B4-BE49-F238E27FC236}">
                <a16:creationId xmlns:a16="http://schemas.microsoft.com/office/drawing/2014/main" id="{69D480B5-0F5B-D170-F4C6-85965F97A012}"/>
              </a:ext>
            </a:extLst>
          </p:cNvPr>
          <p:cNvSpPr>
            <a:spLocks noGrp="1"/>
          </p:cNvSpPr>
          <p:nvPr>
            <p:ph type="body" sz="quarter" idx="34"/>
          </p:nvPr>
        </p:nvSpPr>
        <p:spPr/>
        <p:txBody>
          <a:bodyPr/>
          <a:lstStyle/>
          <a:p>
            <a:r>
              <a:rPr lang="en-US" dirty="0"/>
              <a:t>Chief Architect</a:t>
            </a:r>
          </a:p>
        </p:txBody>
      </p:sp>
      <p:sp>
        <p:nvSpPr>
          <p:cNvPr id="12" name="Text Placeholder 11">
            <a:extLst>
              <a:ext uri="{FF2B5EF4-FFF2-40B4-BE49-F238E27FC236}">
                <a16:creationId xmlns:a16="http://schemas.microsoft.com/office/drawing/2014/main" id="{B749DA3D-F6DC-9CF5-DF54-5ABB2806F869}"/>
              </a:ext>
            </a:extLst>
          </p:cNvPr>
          <p:cNvSpPr>
            <a:spLocks noGrp="1"/>
          </p:cNvSpPr>
          <p:nvPr>
            <p:ph type="body" sz="quarter" idx="30"/>
          </p:nvPr>
        </p:nvSpPr>
        <p:spPr>
          <a:xfrm>
            <a:off x="3652630" y="5665508"/>
            <a:ext cx="2176736" cy="246907"/>
          </a:xfrm>
        </p:spPr>
        <p:txBody>
          <a:bodyPr/>
          <a:lstStyle/>
          <a:p>
            <a:pPr>
              <a:lnSpc>
                <a:spcPct val="100000"/>
              </a:lnSpc>
              <a:spcAft>
                <a:spcPts val="0"/>
              </a:spcAft>
            </a:pPr>
            <a:endParaRPr lang="en-US" sz="1800" b="1" dirty="0">
              <a:cs typeface="Arial" panose="020B0604020202020204" pitchFamily="34" charset="0"/>
            </a:endParaRPr>
          </a:p>
          <a:p>
            <a:pPr>
              <a:lnSpc>
                <a:spcPct val="100000"/>
              </a:lnSpc>
              <a:spcAft>
                <a:spcPts val="0"/>
              </a:spcAft>
            </a:pPr>
            <a:r>
              <a:rPr lang="en-US" dirty="0"/>
              <a:t>Sr. Director, State &amp; Local Advocacy Engagement</a:t>
            </a:r>
          </a:p>
        </p:txBody>
      </p:sp>
      <p:pic>
        <p:nvPicPr>
          <p:cNvPr id="20" name="Picture Placeholder 19" descr="A person in a suit&#10;&#10;Description automatically generated">
            <a:extLst>
              <a:ext uri="{FF2B5EF4-FFF2-40B4-BE49-F238E27FC236}">
                <a16:creationId xmlns:a16="http://schemas.microsoft.com/office/drawing/2014/main" id="{D4850CF5-D6EE-E619-070E-F0E76B973EA1}"/>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l="16667" r="16667"/>
          <a:stretch>
            <a:fillRect/>
          </a:stretch>
        </p:blipFill>
        <p:spPr>
          <a:xfrm>
            <a:off x="3478533" y="2514599"/>
            <a:ext cx="2475511" cy="2475511"/>
          </a:xfrm>
        </p:spPr>
      </p:pic>
      <p:sp>
        <p:nvSpPr>
          <p:cNvPr id="8" name="Text Placeholder 7">
            <a:extLst>
              <a:ext uri="{FF2B5EF4-FFF2-40B4-BE49-F238E27FC236}">
                <a16:creationId xmlns:a16="http://schemas.microsoft.com/office/drawing/2014/main" id="{0EBAEBF6-1515-3F0D-219E-60EA18C798C9}"/>
              </a:ext>
            </a:extLst>
          </p:cNvPr>
          <p:cNvSpPr>
            <a:spLocks noGrp="1"/>
          </p:cNvSpPr>
          <p:nvPr>
            <p:ph type="body" sz="quarter" idx="27"/>
          </p:nvPr>
        </p:nvSpPr>
        <p:spPr/>
        <p:txBody>
          <a:bodyPr>
            <a:noAutofit/>
          </a:bodyPr>
          <a:lstStyle/>
          <a:p>
            <a:pPr>
              <a:lnSpc>
                <a:spcPct val="100000"/>
              </a:lnSpc>
              <a:spcAft>
                <a:spcPts val="0"/>
              </a:spcAft>
            </a:pPr>
            <a:endParaRPr lang="en-US" sz="1800" b="1" dirty="0">
              <a:latin typeface="Architype" panose="02010503040101060103" pitchFamily="50" charset="0"/>
              <a:cs typeface="Arial" panose="020B0604020202020204" pitchFamily="34" charset="0"/>
            </a:endParaRPr>
          </a:p>
          <a:p>
            <a:pPr>
              <a:lnSpc>
                <a:spcPct val="100000"/>
              </a:lnSpc>
              <a:spcAft>
                <a:spcPts val="0"/>
              </a:spcAft>
            </a:pPr>
            <a:r>
              <a:rPr lang="en-US" dirty="0">
                <a:latin typeface="Architype" panose="02010503040101060103" pitchFamily="50" charset="0"/>
              </a:rPr>
              <a:t>Mayor, </a:t>
            </a:r>
          </a:p>
          <a:p>
            <a:pPr>
              <a:lnSpc>
                <a:spcPct val="100000"/>
              </a:lnSpc>
              <a:spcAft>
                <a:spcPts val="0"/>
              </a:spcAft>
            </a:pPr>
            <a:r>
              <a:rPr lang="en-US" dirty="0">
                <a:latin typeface="Architype" panose="02010503040101060103" pitchFamily="50" charset="0"/>
              </a:rPr>
              <a:t>Santa Monica</a:t>
            </a:r>
          </a:p>
        </p:txBody>
      </p:sp>
    </p:spTree>
    <p:extLst>
      <p:ext uri="{BB962C8B-B14F-4D97-AF65-F5344CB8AC3E}">
        <p14:creationId xmlns:p14="http://schemas.microsoft.com/office/powerpoint/2010/main" val="1785579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74F8-98FA-DFEC-3426-C5DDA37A82C3}"/>
              </a:ext>
            </a:extLst>
          </p:cNvPr>
          <p:cNvSpPr>
            <a:spLocks noGrp="1"/>
          </p:cNvSpPr>
          <p:nvPr>
            <p:ph type="title"/>
          </p:nvPr>
        </p:nvSpPr>
        <p:spPr/>
        <p:txBody>
          <a:bodyPr/>
          <a:lstStyle/>
          <a:p>
            <a:r>
              <a:rPr lang="en-US" b="1" dirty="0">
                <a:latin typeface="Architype" panose="02010503040101060103" pitchFamily="50" charset="0"/>
              </a:rPr>
              <a:t>Agenda</a:t>
            </a:r>
          </a:p>
        </p:txBody>
      </p:sp>
      <p:sp>
        <p:nvSpPr>
          <p:cNvPr id="5" name="Text Placeholder 4">
            <a:extLst>
              <a:ext uri="{FF2B5EF4-FFF2-40B4-BE49-F238E27FC236}">
                <a16:creationId xmlns:a16="http://schemas.microsoft.com/office/drawing/2014/main" id="{B3895DE4-6DD9-643D-2AF9-7A9413FD9793}"/>
              </a:ext>
            </a:extLst>
          </p:cNvPr>
          <p:cNvSpPr>
            <a:spLocks noGrp="1"/>
          </p:cNvSpPr>
          <p:nvPr>
            <p:ph type="body" sz="quarter" idx="13"/>
          </p:nvPr>
        </p:nvSpPr>
        <p:spPr>
          <a:xfrm>
            <a:off x="687324" y="1879600"/>
            <a:ext cx="10817352" cy="3576638"/>
          </a:xfrm>
        </p:spPr>
        <p:txBody>
          <a:bodyPr numCol="3"/>
          <a:lstStyle/>
          <a:p>
            <a:pPr marL="0" indent="0">
              <a:buNone/>
            </a:pPr>
            <a:endParaRPr lang="en-US" dirty="0">
              <a:latin typeface="+mj-lt"/>
            </a:endParaRPr>
          </a:p>
          <a:p>
            <a:pPr marL="0" indent="0">
              <a:buNone/>
            </a:pPr>
            <a:r>
              <a:rPr lang="en-US" dirty="0">
                <a:solidFill>
                  <a:srgbClr val="FB4132"/>
                </a:solidFill>
                <a:latin typeface="+mj-lt"/>
              </a:rPr>
              <a:t>01</a:t>
            </a:r>
          </a:p>
          <a:p>
            <a:pPr marL="0" indent="0">
              <a:buNone/>
            </a:pPr>
            <a:r>
              <a:rPr lang="en-US" dirty="0">
                <a:latin typeface="+mj-lt"/>
              </a:rPr>
              <a:t>Today’s reality                 &amp; your vision                 for tomorrow</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solidFill>
                  <a:srgbClr val="FB4132"/>
                </a:solidFill>
                <a:latin typeface="+mj-lt"/>
              </a:rPr>
              <a:t>02</a:t>
            </a:r>
          </a:p>
          <a:p>
            <a:pPr marL="0" indent="0">
              <a:buNone/>
            </a:pPr>
            <a:r>
              <a:rPr lang="en-US" dirty="0">
                <a:latin typeface="+mj-lt"/>
              </a:rPr>
              <a:t>How can a                 Chief Architect          help you?</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pPr marL="0" indent="0">
              <a:buNone/>
            </a:pPr>
            <a:r>
              <a:rPr lang="en-US" dirty="0">
                <a:solidFill>
                  <a:srgbClr val="FB4132"/>
                </a:solidFill>
                <a:latin typeface="+mj-lt"/>
              </a:rPr>
              <a:t>03</a:t>
            </a:r>
          </a:p>
          <a:p>
            <a:pPr marL="0" indent="0">
              <a:buNone/>
            </a:pPr>
            <a:r>
              <a:rPr lang="en-US" dirty="0">
                <a:latin typeface="+mj-lt"/>
              </a:rPr>
              <a:t>Alternative models, additional options,    and case studies</a:t>
            </a:r>
            <a:endParaRPr lang="en-US" dirty="0">
              <a:latin typeface="Architype" panose="02010503040101060103" pitchFamily="50" charset="0"/>
            </a:endParaRPr>
          </a:p>
          <a:p>
            <a:pPr marL="0" indent="0" algn="ctr">
              <a:buNone/>
            </a:pPr>
            <a:endParaRPr lang="en-US" dirty="0">
              <a:latin typeface="Architype" panose="02010503040101060103" pitchFamily="50" charset="0"/>
            </a:endParaRPr>
          </a:p>
        </p:txBody>
      </p:sp>
    </p:spTree>
    <p:extLst>
      <p:ext uri="{BB962C8B-B14F-4D97-AF65-F5344CB8AC3E}">
        <p14:creationId xmlns:p14="http://schemas.microsoft.com/office/powerpoint/2010/main" val="341771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B118-162E-CB0F-786C-4E9D5976B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E5E80-C382-2D8D-6F81-86776DCF0529}"/>
              </a:ext>
            </a:extLst>
          </p:cNvPr>
          <p:cNvSpPr>
            <a:spLocks noGrp="1"/>
          </p:cNvSpPr>
          <p:nvPr>
            <p:ph type="title"/>
          </p:nvPr>
        </p:nvSpPr>
        <p:spPr/>
        <p:txBody>
          <a:bodyPr/>
          <a:lstStyle/>
          <a:p>
            <a:r>
              <a:rPr lang="en-US" dirty="0"/>
              <a:t>Your challenge</a:t>
            </a:r>
            <a:br>
              <a:rPr lang="en-US" dirty="0"/>
            </a:br>
            <a:r>
              <a:rPr lang="en-US" sz="4000" dirty="0">
                <a:latin typeface="Architype Light" pitchFamily="2" charset="0"/>
              </a:rPr>
              <a:t>History | Uncertainty | Competition | Crisis</a:t>
            </a:r>
          </a:p>
        </p:txBody>
      </p:sp>
      <p:pic>
        <p:nvPicPr>
          <p:cNvPr id="4" name="Content Placeholder 3">
            <a:extLst>
              <a:ext uri="{FF2B5EF4-FFF2-40B4-BE49-F238E27FC236}">
                <a16:creationId xmlns:a16="http://schemas.microsoft.com/office/drawing/2014/main" id="{DE0C7AC9-5FB1-C7E0-A16D-1B5895C0FE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6096" b="6096"/>
          <a:stretch/>
        </p:blipFill>
        <p:spPr>
          <a:xfrm>
            <a:off x="685800" y="2838979"/>
            <a:ext cx="3475038" cy="2316692"/>
          </a:xfrm>
        </p:spPr>
      </p:pic>
      <p:pic>
        <p:nvPicPr>
          <p:cNvPr id="12" name="Content Placeholder 11">
            <a:extLst>
              <a:ext uri="{FF2B5EF4-FFF2-40B4-BE49-F238E27FC236}">
                <a16:creationId xmlns:a16="http://schemas.microsoft.com/office/drawing/2014/main" id="{5DB0252E-C24D-988C-2ECD-7234A08093D4}"/>
              </a:ext>
            </a:extLst>
          </p:cNvPr>
          <p:cNvPicPr>
            <a:picLocks noGrp="1" noChangeAspect="1"/>
          </p:cNvPicPr>
          <p:nvPr>
            <p:ph idx="13"/>
          </p:nvPr>
        </p:nvPicPr>
        <p:blipFill>
          <a:blip r:embed="rId4">
            <a:extLst>
              <a:ext uri="{28A0092B-C50C-407E-A947-70E740481C1C}">
                <a14:useLocalDpi xmlns:a14="http://schemas.microsoft.com/office/drawing/2010/main" val="0"/>
              </a:ext>
            </a:extLst>
          </a:blip>
          <a:srcRect l="5087" r="5087"/>
          <a:stretch/>
        </p:blipFill>
        <p:spPr>
          <a:xfrm>
            <a:off x="8027988" y="2838351"/>
            <a:ext cx="3475037" cy="2317320"/>
          </a:xfrm>
        </p:spPr>
      </p:pic>
      <p:pic>
        <p:nvPicPr>
          <p:cNvPr id="6" name="Content Placeholder 5">
            <a:extLst>
              <a:ext uri="{FF2B5EF4-FFF2-40B4-BE49-F238E27FC236}">
                <a16:creationId xmlns:a16="http://schemas.microsoft.com/office/drawing/2014/main" id="{32816BE3-962C-D246-CFAC-24C634509545}"/>
              </a:ext>
            </a:extLst>
          </p:cNvPr>
          <p:cNvPicPr>
            <a:picLocks noGrp="1" noChangeAspect="1"/>
          </p:cNvPicPr>
          <p:nvPr>
            <p:ph idx="14"/>
          </p:nvPr>
        </p:nvPicPr>
        <p:blipFill>
          <a:blip r:embed="rId5">
            <a:extLst>
              <a:ext uri="{28A0092B-C50C-407E-A947-70E740481C1C}">
                <a14:useLocalDpi xmlns:a14="http://schemas.microsoft.com/office/drawing/2010/main" val="0"/>
              </a:ext>
            </a:extLst>
          </a:blip>
          <a:srcRect/>
          <a:stretch/>
        </p:blipFill>
        <p:spPr>
          <a:xfrm>
            <a:off x="4357688" y="2838351"/>
            <a:ext cx="3473450" cy="2317948"/>
          </a:xfrm>
          <a:ln w="12700">
            <a:solidFill>
              <a:schemeClr val="tx1"/>
            </a:solidFill>
          </a:ln>
        </p:spPr>
      </p:pic>
      <p:sp>
        <p:nvSpPr>
          <p:cNvPr id="10" name="Text Placeholder 9">
            <a:extLst>
              <a:ext uri="{FF2B5EF4-FFF2-40B4-BE49-F238E27FC236}">
                <a16:creationId xmlns:a16="http://schemas.microsoft.com/office/drawing/2014/main" id="{82538314-004B-0894-1D57-84028C476C53}"/>
              </a:ext>
            </a:extLst>
          </p:cNvPr>
          <p:cNvSpPr>
            <a:spLocks noGrp="1"/>
          </p:cNvSpPr>
          <p:nvPr>
            <p:ph type="body" sz="quarter" idx="34"/>
          </p:nvPr>
        </p:nvSpPr>
        <p:spPr/>
        <p:txBody>
          <a:bodyPr/>
          <a:lstStyle/>
          <a:p>
            <a:r>
              <a:rPr lang="en-US" dirty="0"/>
              <a:t>Chief Architect</a:t>
            </a:r>
          </a:p>
        </p:txBody>
      </p:sp>
    </p:spTree>
    <p:extLst>
      <p:ext uri="{BB962C8B-B14F-4D97-AF65-F5344CB8AC3E}">
        <p14:creationId xmlns:p14="http://schemas.microsoft.com/office/powerpoint/2010/main" val="3405519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9A65-A4FC-29FE-8E51-DAF7BB811286}"/>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1A959A-F67B-6CB6-1922-19396C806F8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85800" y="2838979"/>
            <a:ext cx="3475038" cy="2316692"/>
          </a:xfrm>
        </p:spPr>
      </p:pic>
      <p:pic>
        <p:nvPicPr>
          <p:cNvPr id="12" name="Content Placeholder 11">
            <a:extLst>
              <a:ext uri="{FF2B5EF4-FFF2-40B4-BE49-F238E27FC236}">
                <a16:creationId xmlns:a16="http://schemas.microsoft.com/office/drawing/2014/main" id="{6C39AE44-303B-532A-D3CA-1BC8A10308A7}"/>
              </a:ext>
            </a:extLst>
          </p:cNvPr>
          <p:cNvPicPr>
            <a:picLocks noGrp="1" noChangeAspect="1"/>
          </p:cNvPicPr>
          <p:nvPr>
            <p:ph idx="13"/>
          </p:nvPr>
        </p:nvPicPr>
        <p:blipFill rotWithShape="1">
          <a:blip r:embed="rId4">
            <a:extLst>
              <a:ext uri="{28A0092B-C50C-407E-A947-70E740481C1C}">
                <a14:useLocalDpi xmlns:a14="http://schemas.microsoft.com/office/drawing/2010/main" val="0"/>
              </a:ext>
            </a:extLst>
          </a:blip>
          <a:srcRect l="9856" t="1399" r="17190" b="-1399"/>
          <a:stretch/>
        </p:blipFill>
        <p:spPr>
          <a:xfrm>
            <a:off x="8027988" y="2838351"/>
            <a:ext cx="3475037" cy="2317320"/>
          </a:xfrm>
        </p:spPr>
      </p:pic>
      <p:pic>
        <p:nvPicPr>
          <p:cNvPr id="6" name="Content Placeholder 5">
            <a:extLst>
              <a:ext uri="{FF2B5EF4-FFF2-40B4-BE49-F238E27FC236}">
                <a16:creationId xmlns:a16="http://schemas.microsoft.com/office/drawing/2014/main" id="{AE2C7E0F-59B5-91B2-2264-9B2B0F7C2AEA}"/>
              </a:ext>
            </a:extLst>
          </p:cNvPr>
          <p:cNvPicPr>
            <a:picLocks noGrp="1" noChangeAspect="1"/>
          </p:cNvPicPr>
          <p:nvPr>
            <p:ph idx="14"/>
          </p:nvPr>
        </p:nvPicPr>
        <p:blipFill>
          <a:blip r:embed="rId5">
            <a:extLst>
              <a:ext uri="{28A0092B-C50C-407E-A947-70E740481C1C}">
                <a14:useLocalDpi xmlns:a14="http://schemas.microsoft.com/office/drawing/2010/main" val="0"/>
              </a:ext>
            </a:extLst>
          </a:blip>
          <a:srcRect/>
          <a:stretch/>
        </p:blipFill>
        <p:spPr>
          <a:xfrm>
            <a:off x="4357688" y="2838351"/>
            <a:ext cx="3473450" cy="2317948"/>
          </a:xfrm>
        </p:spPr>
      </p:pic>
      <p:sp>
        <p:nvSpPr>
          <p:cNvPr id="2" name="Title 1">
            <a:extLst>
              <a:ext uri="{FF2B5EF4-FFF2-40B4-BE49-F238E27FC236}">
                <a16:creationId xmlns:a16="http://schemas.microsoft.com/office/drawing/2014/main" id="{4A286A82-02C5-5253-729F-FE2B80C76DFB}"/>
              </a:ext>
            </a:extLst>
          </p:cNvPr>
          <p:cNvSpPr>
            <a:spLocks noGrp="1"/>
          </p:cNvSpPr>
          <p:nvPr>
            <p:ph type="title"/>
          </p:nvPr>
        </p:nvSpPr>
        <p:spPr/>
        <p:txBody>
          <a:bodyPr/>
          <a:lstStyle/>
          <a:p>
            <a:r>
              <a:rPr lang="en-US" dirty="0"/>
              <a:t>Your opportunity</a:t>
            </a:r>
            <a:br>
              <a:rPr lang="en-US" dirty="0"/>
            </a:br>
            <a:r>
              <a:rPr lang="en-US" sz="4000" dirty="0">
                <a:latin typeface="Architype Light" pitchFamily="2" charset="0"/>
              </a:rPr>
              <a:t>What can tomorrow look like in your community?</a:t>
            </a:r>
            <a:endParaRPr lang="en-US" dirty="0">
              <a:latin typeface="Architype Light" pitchFamily="2" charset="0"/>
            </a:endParaRPr>
          </a:p>
        </p:txBody>
      </p:sp>
      <p:sp>
        <p:nvSpPr>
          <p:cNvPr id="10" name="Text Placeholder 9">
            <a:extLst>
              <a:ext uri="{FF2B5EF4-FFF2-40B4-BE49-F238E27FC236}">
                <a16:creationId xmlns:a16="http://schemas.microsoft.com/office/drawing/2014/main" id="{3BB0FAB1-5C63-2975-7165-48EFA1B1121B}"/>
              </a:ext>
            </a:extLst>
          </p:cNvPr>
          <p:cNvSpPr>
            <a:spLocks noGrp="1"/>
          </p:cNvSpPr>
          <p:nvPr>
            <p:ph type="body" sz="quarter" idx="34"/>
          </p:nvPr>
        </p:nvSpPr>
        <p:spPr/>
        <p:txBody>
          <a:bodyPr/>
          <a:lstStyle/>
          <a:p>
            <a:r>
              <a:rPr lang="en-US" dirty="0"/>
              <a:t>Chief Architect</a:t>
            </a:r>
          </a:p>
        </p:txBody>
      </p:sp>
      <p:sp>
        <p:nvSpPr>
          <p:cNvPr id="3" name="TextBox 2">
            <a:extLst>
              <a:ext uri="{FF2B5EF4-FFF2-40B4-BE49-F238E27FC236}">
                <a16:creationId xmlns:a16="http://schemas.microsoft.com/office/drawing/2014/main" id="{E47CA633-90BF-0ABF-C6F5-A2F889E2EC3C}"/>
              </a:ext>
            </a:extLst>
          </p:cNvPr>
          <p:cNvSpPr txBox="1"/>
          <p:nvPr/>
        </p:nvSpPr>
        <p:spPr>
          <a:xfrm>
            <a:off x="685800" y="5188718"/>
            <a:ext cx="3475038" cy="461665"/>
          </a:xfrm>
          <a:prstGeom prst="rect">
            <a:avLst/>
          </a:prstGeom>
          <a:noFill/>
        </p:spPr>
        <p:txBody>
          <a:bodyPr wrap="square" rtlCol="0">
            <a:spAutoFit/>
          </a:bodyPr>
          <a:lstStyle/>
          <a:p>
            <a:r>
              <a:rPr lang="en-US" sz="1200" i="0" dirty="0">
                <a:solidFill>
                  <a:srgbClr val="000000"/>
                </a:solidFill>
                <a:effectLst/>
                <a:latin typeface="+mj-lt"/>
              </a:rPr>
              <a:t>Gramercy Senior Housing</a:t>
            </a:r>
          </a:p>
          <a:p>
            <a:r>
              <a:rPr lang="en-US" sz="1200" i="0" dirty="0">
                <a:solidFill>
                  <a:srgbClr val="000000"/>
                </a:solidFill>
                <a:effectLst/>
                <a:latin typeface="Architype" panose="02010503040101060103" pitchFamily="50" charset="0"/>
              </a:rPr>
              <a:t>Kevin Daly Architects</a:t>
            </a:r>
          </a:p>
        </p:txBody>
      </p:sp>
      <p:sp>
        <p:nvSpPr>
          <p:cNvPr id="5" name="TextBox 4">
            <a:extLst>
              <a:ext uri="{FF2B5EF4-FFF2-40B4-BE49-F238E27FC236}">
                <a16:creationId xmlns:a16="http://schemas.microsoft.com/office/drawing/2014/main" id="{3CB3BB56-BE4D-D129-5FC2-377FFE4A48F5}"/>
              </a:ext>
            </a:extLst>
          </p:cNvPr>
          <p:cNvSpPr txBox="1"/>
          <p:nvPr/>
        </p:nvSpPr>
        <p:spPr>
          <a:xfrm>
            <a:off x="4357688" y="5188718"/>
            <a:ext cx="3475038" cy="461665"/>
          </a:xfrm>
          <a:prstGeom prst="rect">
            <a:avLst/>
          </a:prstGeom>
          <a:noFill/>
        </p:spPr>
        <p:txBody>
          <a:bodyPr wrap="square" rtlCol="0">
            <a:spAutoFit/>
          </a:bodyPr>
          <a:lstStyle/>
          <a:p>
            <a:pPr algn="l"/>
            <a:r>
              <a:rPr lang="en-US" sz="1200" b="1" i="0" dirty="0">
                <a:solidFill>
                  <a:srgbClr val="000000"/>
                </a:solidFill>
                <a:effectLst/>
                <a:latin typeface="Architype" panose="02010503040101060103" pitchFamily="50" charset="0"/>
              </a:rPr>
              <a:t>Lubber Run Community Center</a:t>
            </a:r>
          </a:p>
          <a:p>
            <a:r>
              <a:rPr lang="en-US" sz="1200" dirty="0">
                <a:solidFill>
                  <a:srgbClr val="000000"/>
                </a:solidFill>
                <a:latin typeface="Architype" panose="02010503040101060103" pitchFamily="50" charset="0"/>
              </a:rPr>
              <a:t>VMDO </a:t>
            </a:r>
            <a:r>
              <a:rPr lang="en-US" sz="1200" i="0" dirty="0">
                <a:solidFill>
                  <a:srgbClr val="000000"/>
                </a:solidFill>
                <a:effectLst/>
                <a:latin typeface="Architype" panose="02010503040101060103" pitchFamily="50" charset="0"/>
              </a:rPr>
              <a:t>Architects</a:t>
            </a:r>
          </a:p>
        </p:txBody>
      </p:sp>
      <p:sp>
        <p:nvSpPr>
          <p:cNvPr id="7" name="TextBox 6">
            <a:extLst>
              <a:ext uri="{FF2B5EF4-FFF2-40B4-BE49-F238E27FC236}">
                <a16:creationId xmlns:a16="http://schemas.microsoft.com/office/drawing/2014/main" id="{E13A8F52-E77A-19CD-26FC-7C80C0382713}"/>
              </a:ext>
            </a:extLst>
          </p:cNvPr>
          <p:cNvSpPr txBox="1"/>
          <p:nvPr/>
        </p:nvSpPr>
        <p:spPr>
          <a:xfrm>
            <a:off x="8027987" y="5155671"/>
            <a:ext cx="3475038" cy="461665"/>
          </a:xfrm>
          <a:prstGeom prst="rect">
            <a:avLst/>
          </a:prstGeom>
          <a:noFill/>
        </p:spPr>
        <p:txBody>
          <a:bodyPr wrap="square" rtlCol="0">
            <a:spAutoFit/>
          </a:bodyPr>
          <a:lstStyle/>
          <a:p>
            <a:pPr algn="l"/>
            <a:r>
              <a:rPr lang="en-US" sz="1200" b="1" i="0" dirty="0">
                <a:solidFill>
                  <a:srgbClr val="000000"/>
                </a:solidFill>
                <a:effectLst/>
                <a:latin typeface="Architype" panose="02010503040101060103" pitchFamily="50" charset="0"/>
              </a:rPr>
              <a:t>RIDC Mill 19: Buildings A &amp; B</a:t>
            </a:r>
          </a:p>
          <a:p>
            <a:r>
              <a:rPr lang="en-US" sz="1200" dirty="0">
                <a:solidFill>
                  <a:srgbClr val="000000"/>
                </a:solidFill>
                <a:latin typeface="Architype" panose="02010503040101060103" pitchFamily="50" charset="0"/>
              </a:rPr>
              <a:t>MSR Design with R3A Architecture</a:t>
            </a:r>
            <a:endParaRPr lang="en-US" sz="1200" i="0" dirty="0">
              <a:solidFill>
                <a:srgbClr val="000000"/>
              </a:solidFill>
              <a:effectLst/>
              <a:latin typeface="Architype" panose="02010503040101060103" pitchFamily="50" charset="0"/>
            </a:endParaRPr>
          </a:p>
        </p:txBody>
      </p:sp>
    </p:spTree>
    <p:extLst>
      <p:ext uri="{BB962C8B-B14F-4D97-AF65-F5344CB8AC3E}">
        <p14:creationId xmlns:p14="http://schemas.microsoft.com/office/powerpoint/2010/main" val="371601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E7EDB-FC50-2AAC-BE5A-23DF88947A93}"/>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EF8285-FC71-9A68-2A95-D949DC88BB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85800" y="2838979"/>
            <a:ext cx="3475038" cy="2316692"/>
          </a:xfrm>
        </p:spPr>
      </p:pic>
      <p:pic>
        <p:nvPicPr>
          <p:cNvPr id="12" name="Content Placeholder 11">
            <a:extLst>
              <a:ext uri="{FF2B5EF4-FFF2-40B4-BE49-F238E27FC236}">
                <a16:creationId xmlns:a16="http://schemas.microsoft.com/office/drawing/2014/main" id="{0469C142-1ED6-FC06-E41F-32724183CD64}"/>
              </a:ext>
            </a:extLst>
          </p:cNvPr>
          <p:cNvPicPr>
            <a:picLocks noGrp="1" noChangeAspect="1"/>
          </p:cNvPicPr>
          <p:nvPr>
            <p:ph idx="13"/>
          </p:nvPr>
        </p:nvPicPr>
        <p:blipFill rotWithShape="1">
          <a:blip r:embed="rId4">
            <a:extLst>
              <a:ext uri="{28A0092B-C50C-407E-A947-70E740481C1C}">
                <a14:useLocalDpi xmlns:a14="http://schemas.microsoft.com/office/drawing/2010/main" val="0"/>
              </a:ext>
            </a:extLst>
          </a:blip>
          <a:srcRect t="2" b="-29"/>
          <a:stretch/>
        </p:blipFill>
        <p:spPr>
          <a:xfrm>
            <a:off x="8027988" y="2838351"/>
            <a:ext cx="3475037" cy="2317320"/>
          </a:xfrm>
        </p:spPr>
      </p:pic>
      <p:pic>
        <p:nvPicPr>
          <p:cNvPr id="6" name="Content Placeholder 5">
            <a:extLst>
              <a:ext uri="{FF2B5EF4-FFF2-40B4-BE49-F238E27FC236}">
                <a16:creationId xmlns:a16="http://schemas.microsoft.com/office/drawing/2014/main" id="{76BC57C5-5A60-A230-375A-74F5CDB5A3BD}"/>
              </a:ext>
            </a:extLst>
          </p:cNvPr>
          <p:cNvPicPr>
            <a:picLocks noGrp="1" noChangeAspect="1"/>
          </p:cNvPicPr>
          <p:nvPr>
            <p:ph idx="14"/>
          </p:nvPr>
        </p:nvPicPr>
        <p:blipFill>
          <a:blip r:embed="rId5">
            <a:extLst>
              <a:ext uri="{28A0092B-C50C-407E-A947-70E740481C1C}">
                <a14:useLocalDpi xmlns:a14="http://schemas.microsoft.com/office/drawing/2010/main" val="0"/>
              </a:ext>
            </a:extLst>
          </a:blip>
          <a:srcRect/>
          <a:stretch/>
        </p:blipFill>
        <p:spPr>
          <a:xfrm>
            <a:off x="4357688" y="2838351"/>
            <a:ext cx="3473450" cy="2317948"/>
          </a:xfrm>
        </p:spPr>
      </p:pic>
      <p:sp>
        <p:nvSpPr>
          <p:cNvPr id="2" name="Title 1">
            <a:extLst>
              <a:ext uri="{FF2B5EF4-FFF2-40B4-BE49-F238E27FC236}">
                <a16:creationId xmlns:a16="http://schemas.microsoft.com/office/drawing/2014/main" id="{254982E9-9926-B9EA-E5FB-CE6FB50176DC}"/>
              </a:ext>
            </a:extLst>
          </p:cNvPr>
          <p:cNvSpPr>
            <a:spLocks noGrp="1"/>
          </p:cNvSpPr>
          <p:nvPr>
            <p:ph type="title"/>
          </p:nvPr>
        </p:nvSpPr>
        <p:spPr/>
        <p:txBody>
          <a:bodyPr/>
          <a:lstStyle/>
          <a:p>
            <a:r>
              <a:rPr lang="en-US" dirty="0"/>
              <a:t>What we already know</a:t>
            </a:r>
            <a:br>
              <a:rPr lang="en-US" dirty="0"/>
            </a:br>
            <a:r>
              <a:rPr kumimoji="0" lang="en-US" sz="4000" b="1" i="0" u="none" strike="noStrike" kern="600" cap="none" spc="0" normalizeH="0" baseline="0" noProof="0" dirty="0">
                <a:ln>
                  <a:noFill/>
                </a:ln>
                <a:solidFill>
                  <a:prstClr val="black"/>
                </a:solidFill>
                <a:effectLst/>
                <a:uLnTx/>
                <a:uFillTx/>
                <a:latin typeface="Architype Light" pitchFamily="2" charset="0"/>
                <a:ea typeface="+mj-ea"/>
                <a:cs typeface="+mj-cs"/>
              </a:rPr>
              <a:t>Growth | Climate | Equity</a:t>
            </a:r>
            <a:br>
              <a:rPr lang="en-US" dirty="0"/>
            </a:br>
            <a:endParaRPr lang="en-US" dirty="0">
              <a:latin typeface="Architype Light" pitchFamily="2" charset="0"/>
            </a:endParaRPr>
          </a:p>
        </p:txBody>
      </p:sp>
      <p:sp>
        <p:nvSpPr>
          <p:cNvPr id="10" name="Text Placeholder 9">
            <a:extLst>
              <a:ext uri="{FF2B5EF4-FFF2-40B4-BE49-F238E27FC236}">
                <a16:creationId xmlns:a16="http://schemas.microsoft.com/office/drawing/2014/main" id="{CA241503-1BB3-4199-FD23-906A2B0ABF1E}"/>
              </a:ext>
            </a:extLst>
          </p:cNvPr>
          <p:cNvSpPr>
            <a:spLocks noGrp="1"/>
          </p:cNvSpPr>
          <p:nvPr>
            <p:ph type="body" sz="quarter" idx="34"/>
          </p:nvPr>
        </p:nvSpPr>
        <p:spPr/>
        <p:txBody>
          <a:bodyPr/>
          <a:lstStyle/>
          <a:p>
            <a:r>
              <a:rPr lang="en-US" dirty="0"/>
              <a:t>Chief Architect</a:t>
            </a:r>
          </a:p>
        </p:txBody>
      </p:sp>
      <p:sp>
        <p:nvSpPr>
          <p:cNvPr id="3" name="TextBox 2">
            <a:extLst>
              <a:ext uri="{FF2B5EF4-FFF2-40B4-BE49-F238E27FC236}">
                <a16:creationId xmlns:a16="http://schemas.microsoft.com/office/drawing/2014/main" id="{CE9624BB-EBC5-B719-8775-C83202363DE9}"/>
              </a:ext>
            </a:extLst>
          </p:cNvPr>
          <p:cNvSpPr txBox="1"/>
          <p:nvPr/>
        </p:nvSpPr>
        <p:spPr>
          <a:xfrm>
            <a:off x="685800" y="5188718"/>
            <a:ext cx="3475038" cy="276999"/>
          </a:xfrm>
          <a:prstGeom prst="rect">
            <a:avLst/>
          </a:prstGeom>
          <a:noFill/>
        </p:spPr>
        <p:txBody>
          <a:bodyPr wrap="square" rtlCol="0">
            <a:spAutoFit/>
          </a:bodyPr>
          <a:lstStyle/>
          <a:p>
            <a:r>
              <a:rPr lang="en-US" sz="1200" i="0" dirty="0">
                <a:solidFill>
                  <a:srgbClr val="000000"/>
                </a:solidFill>
                <a:effectLst/>
                <a:latin typeface="+mj-lt"/>
              </a:rPr>
              <a:t>New York City Skyline</a:t>
            </a:r>
          </a:p>
        </p:txBody>
      </p:sp>
      <p:sp>
        <p:nvSpPr>
          <p:cNvPr id="5" name="TextBox 4">
            <a:extLst>
              <a:ext uri="{FF2B5EF4-FFF2-40B4-BE49-F238E27FC236}">
                <a16:creationId xmlns:a16="http://schemas.microsoft.com/office/drawing/2014/main" id="{08C15DDF-90BF-0AD5-2CC2-B68DFF021A46}"/>
              </a:ext>
            </a:extLst>
          </p:cNvPr>
          <p:cNvSpPr txBox="1"/>
          <p:nvPr/>
        </p:nvSpPr>
        <p:spPr>
          <a:xfrm>
            <a:off x="4357688" y="5188718"/>
            <a:ext cx="3475038" cy="461665"/>
          </a:xfrm>
          <a:prstGeom prst="rect">
            <a:avLst/>
          </a:prstGeom>
          <a:noFill/>
        </p:spPr>
        <p:txBody>
          <a:bodyPr wrap="square" rtlCol="0">
            <a:spAutoFit/>
          </a:bodyPr>
          <a:lstStyle/>
          <a:p>
            <a:pPr algn="l"/>
            <a:r>
              <a:rPr lang="en-US" sz="1200" b="1" i="0" dirty="0">
                <a:solidFill>
                  <a:srgbClr val="000000"/>
                </a:solidFill>
                <a:effectLst/>
                <a:latin typeface="Architype" panose="02010503040101060103" pitchFamily="50" charset="0"/>
              </a:rPr>
              <a:t>Ford Foundation for Social Justice</a:t>
            </a:r>
          </a:p>
          <a:p>
            <a:r>
              <a:rPr lang="en-US" sz="1200" dirty="0">
                <a:solidFill>
                  <a:srgbClr val="000000"/>
                </a:solidFill>
                <a:latin typeface="Architype" panose="02010503040101060103" pitchFamily="50" charset="0"/>
              </a:rPr>
              <a:t>Gensler</a:t>
            </a:r>
            <a:endParaRPr lang="en-US" sz="1200" i="0" dirty="0">
              <a:solidFill>
                <a:srgbClr val="000000"/>
              </a:solidFill>
              <a:effectLst/>
              <a:latin typeface="Architype" panose="02010503040101060103" pitchFamily="50" charset="0"/>
            </a:endParaRPr>
          </a:p>
        </p:txBody>
      </p:sp>
      <p:sp>
        <p:nvSpPr>
          <p:cNvPr id="7" name="TextBox 6">
            <a:extLst>
              <a:ext uri="{FF2B5EF4-FFF2-40B4-BE49-F238E27FC236}">
                <a16:creationId xmlns:a16="http://schemas.microsoft.com/office/drawing/2014/main" id="{1D7F2C42-B025-8737-0B20-7396B25B294A}"/>
              </a:ext>
            </a:extLst>
          </p:cNvPr>
          <p:cNvSpPr txBox="1"/>
          <p:nvPr/>
        </p:nvSpPr>
        <p:spPr>
          <a:xfrm>
            <a:off x="8027987" y="5155671"/>
            <a:ext cx="3475038" cy="461665"/>
          </a:xfrm>
          <a:prstGeom prst="rect">
            <a:avLst/>
          </a:prstGeom>
          <a:noFill/>
        </p:spPr>
        <p:txBody>
          <a:bodyPr wrap="square" rtlCol="0">
            <a:spAutoFit/>
          </a:bodyPr>
          <a:lstStyle/>
          <a:p>
            <a:pPr algn="l"/>
            <a:r>
              <a:rPr lang="en-US" sz="1200" b="1" i="0" dirty="0">
                <a:solidFill>
                  <a:srgbClr val="000000"/>
                </a:solidFill>
                <a:effectLst/>
                <a:latin typeface="Architype" panose="02010503040101060103" pitchFamily="50" charset="0"/>
              </a:rPr>
              <a:t>Destination Crenshaw</a:t>
            </a:r>
          </a:p>
          <a:p>
            <a:r>
              <a:rPr lang="en-US" sz="1200" dirty="0">
                <a:solidFill>
                  <a:srgbClr val="000000"/>
                </a:solidFill>
                <a:latin typeface="Architype" panose="02010503040101060103" pitchFamily="50" charset="0"/>
              </a:rPr>
              <a:t>Perkins &amp; Will</a:t>
            </a:r>
            <a:endParaRPr lang="en-US" sz="1200" i="0" dirty="0">
              <a:solidFill>
                <a:srgbClr val="000000"/>
              </a:solidFill>
              <a:effectLst/>
              <a:latin typeface="Architype" panose="02010503040101060103" pitchFamily="50" charset="0"/>
            </a:endParaRPr>
          </a:p>
        </p:txBody>
      </p:sp>
    </p:spTree>
    <p:extLst>
      <p:ext uri="{BB962C8B-B14F-4D97-AF65-F5344CB8AC3E}">
        <p14:creationId xmlns:p14="http://schemas.microsoft.com/office/powerpoint/2010/main" val="240657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9CBC-965B-87E3-0C04-A91E78DB96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C8B9E-A90F-9E6B-C24D-4EB3312973D9}"/>
              </a:ext>
            </a:extLst>
          </p:cNvPr>
          <p:cNvSpPr>
            <a:spLocks noGrp="1"/>
          </p:cNvSpPr>
          <p:nvPr>
            <p:ph idx="1"/>
          </p:nvPr>
        </p:nvSpPr>
        <p:spPr>
          <a:xfrm>
            <a:off x="685800" y="1506538"/>
            <a:ext cx="10817352" cy="4662487"/>
          </a:xfrm>
        </p:spPr>
        <p:txBody>
          <a:bodyPr/>
          <a:lstStyle/>
          <a:p>
            <a:pPr lvl="1"/>
            <a:r>
              <a:rPr lang="en-US" sz="2800" dirty="0"/>
              <a:t>Inconsistent, siloed, and slow processes</a:t>
            </a:r>
          </a:p>
          <a:p>
            <a:pPr lvl="1"/>
            <a:r>
              <a:rPr lang="en-US" sz="2800" dirty="0"/>
              <a:t>Missed opportunities for adaptive reuse</a:t>
            </a:r>
          </a:p>
          <a:p>
            <a:pPr lvl="1"/>
            <a:r>
              <a:rPr lang="en-US" sz="2800" dirty="0"/>
              <a:t>Projects that don’t meet the community’s goals</a:t>
            </a:r>
          </a:p>
          <a:p>
            <a:pPr lvl="1"/>
            <a:r>
              <a:rPr lang="en-US" sz="2800" dirty="0"/>
              <a:t>A frustrated business community and building industry</a:t>
            </a:r>
          </a:p>
          <a:p>
            <a:pPr lvl="1"/>
            <a:r>
              <a:rPr lang="en-US" sz="2800" dirty="0"/>
              <a:t>Inadequate housing options</a:t>
            </a:r>
          </a:p>
          <a:p>
            <a:pPr lvl="1"/>
            <a:r>
              <a:rPr lang="en-US" sz="2800" dirty="0"/>
              <a:t>Aging and energy-inefficient buildings</a:t>
            </a:r>
          </a:p>
          <a:p>
            <a:pPr lvl="1"/>
            <a:endParaRPr lang="en-US" sz="2800" dirty="0"/>
          </a:p>
        </p:txBody>
      </p:sp>
      <p:sp>
        <p:nvSpPr>
          <p:cNvPr id="8" name="Text Placeholder 7">
            <a:extLst>
              <a:ext uri="{FF2B5EF4-FFF2-40B4-BE49-F238E27FC236}">
                <a16:creationId xmlns:a16="http://schemas.microsoft.com/office/drawing/2014/main" id="{07A0D88E-0D73-2B97-B546-38F21A687278}"/>
              </a:ext>
            </a:extLst>
          </p:cNvPr>
          <p:cNvSpPr>
            <a:spLocks noGrp="1"/>
          </p:cNvSpPr>
          <p:nvPr>
            <p:ph type="body" sz="quarter" idx="34"/>
          </p:nvPr>
        </p:nvSpPr>
        <p:spPr/>
        <p:txBody>
          <a:bodyPr/>
          <a:lstStyle/>
          <a:p>
            <a:r>
              <a:rPr lang="en-US" dirty="0">
                <a:latin typeface="Architype" panose="02010503040101060103" pitchFamily="50" charset="0"/>
              </a:rPr>
              <a:t>Chief architect</a:t>
            </a:r>
          </a:p>
        </p:txBody>
      </p:sp>
      <p:sp>
        <p:nvSpPr>
          <p:cNvPr id="6" name="Title 5">
            <a:extLst>
              <a:ext uri="{FF2B5EF4-FFF2-40B4-BE49-F238E27FC236}">
                <a16:creationId xmlns:a16="http://schemas.microsoft.com/office/drawing/2014/main" id="{81708D25-0639-675F-30E5-EB37EBAE3E8E}"/>
              </a:ext>
            </a:extLst>
          </p:cNvPr>
          <p:cNvSpPr>
            <a:spLocks noGrp="1"/>
          </p:cNvSpPr>
          <p:nvPr>
            <p:ph type="title"/>
          </p:nvPr>
        </p:nvSpPr>
        <p:spPr/>
        <p:txBody>
          <a:bodyPr/>
          <a:lstStyle/>
          <a:p>
            <a:r>
              <a:rPr lang="en-US" b="1" dirty="0">
                <a:latin typeface="Architype" panose="02010503040101060103" pitchFamily="50" charset="0"/>
              </a:rPr>
              <a:t>Your current framework</a:t>
            </a:r>
          </a:p>
        </p:txBody>
      </p:sp>
    </p:spTree>
    <p:extLst>
      <p:ext uri="{BB962C8B-B14F-4D97-AF65-F5344CB8AC3E}">
        <p14:creationId xmlns:p14="http://schemas.microsoft.com/office/powerpoint/2010/main" val="367759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in a room&#10;&#10;Description automatically generated">
            <a:extLst>
              <a:ext uri="{FF2B5EF4-FFF2-40B4-BE49-F238E27FC236}">
                <a16:creationId xmlns:a16="http://schemas.microsoft.com/office/drawing/2014/main" id="{B8C9A895-BBE3-D35F-2D16-6C425C36DA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173" r="4173"/>
          <a:stretch>
            <a:fillRect/>
          </a:stretch>
        </p:blipFill>
        <p:spPr/>
      </p:pic>
      <p:sp>
        <p:nvSpPr>
          <p:cNvPr id="3" name="Text Placeholder 2">
            <a:extLst>
              <a:ext uri="{FF2B5EF4-FFF2-40B4-BE49-F238E27FC236}">
                <a16:creationId xmlns:a16="http://schemas.microsoft.com/office/drawing/2014/main" id="{072A7611-2C59-920D-6E0F-5CEF40EB7112}"/>
              </a:ext>
            </a:extLst>
          </p:cNvPr>
          <p:cNvSpPr>
            <a:spLocks noGrp="1"/>
          </p:cNvSpPr>
          <p:nvPr>
            <p:ph type="body" sz="quarter" idx="16"/>
          </p:nvPr>
        </p:nvSpPr>
        <p:spPr/>
        <p:txBody>
          <a:bodyPr/>
          <a:lstStyle/>
          <a:p>
            <a:r>
              <a:rPr lang="en-US" b="0" dirty="0">
                <a:latin typeface="Architype Bold" pitchFamily="2" charset="0"/>
              </a:rPr>
              <a:t>A Better Way Forward</a:t>
            </a:r>
          </a:p>
          <a:p>
            <a:r>
              <a:rPr lang="en-US" sz="1600" b="0" dirty="0"/>
              <a:t>A Chief Architect can:</a:t>
            </a:r>
          </a:p>
          <a:p>
            <a:pPr marL="171450" indent="-171450">
              <a:lnSpc>
                <a:spcPct val="100000"/>
              </a:lnSpc>
              <a:buFont typeface="Arial" panose="020B0604020202020204" pitchFamily="34" charset="0"/>
              <a:buChar char="•"/>
            </a:pPr>
            <a:r>
              <a:rPr lang="en-US" sz="1400" b="0" dirty="0"/>
              <a:t>Manage on-call architectural services provided to the city</a:t>
            </a:r>
          </a:p>
          <a:p>
            <a:pPr marL="171450" indent="-171450">
              <a:lnSpc>
                <a:spcPct val="100000"/>
              </a:lnSpc>
              <a:buFont typeface="Arial" panose="020B0604020202020204" pitchFamily="34" charset="0"/>
              <a:buChar char="•"/>
            </a:pPr>
            <a:r>
              <a:rPr lang="en-US" sz="1400" b="0" dirty="0"/>
              <a:t>Oversee the design and construction of city capital projects</a:t>
            </a:r>
          </a:p>
          <a:p>
            <a:pPr marL="171450" indent="-171450">
              <a:lnSpc>
                <a:spcPct val="100000"/>
              </a:lnSpc>
              <a:buFont typeface="Arial" panose="020B0604020202020204" pitchFamily="34" charset="0"/>
              <a:buChar char="•"/>
            </a:pPr>
            <a:r>
              <a:rPr lang="en-US" sz="1400" b="0" dirty="0"/>
              <a:t>Act as a liaison between city departments</a:t>
            </a:r>
          </a:p>
          <a:p>
            <a:pPr marL="171450" indent="-171450">
              <a:lnSpc>
                <a:spcPct val="100000"/>
              </a:lnSpc>
              <a:buFont typeface="Arial" panose="020B0604020202020204" pitchFamily="34" charset="0"/>
              <a:buChar char="•"/>
            </a:pPr>
            <a:r>
              <a:rPr lang="en-US" sz="1400" b="0" dirty="0"/>
              <a:t>Provide technical support on residential and commercial development</a:t>
            </a:r>
          </a:p>
          <a:p>
            <a:pPr marL="171450" indent="-171450">
              <a:lnSpc>
                <a:spcPct val="100000"/>
              </a:lnSpc>
              <a:buFont typeface="Arial" panose="020B0604020202020204" pitchFamily="34" charset="0"/>
              <a:buChar char="•"/>
            </a:pPr>
            <a:r>
              <a:rPr lang="en-US" sz="1400" b="0" dirty="0"/>
              <a:t>Interface with neighborhood groups, and the design and construction community</a:t>
            </a:r>
          </a:p>
          <a:p>
            <a:pPr marL="171450" indent="-171450">
              <a:lnSpc>
                <a:spcPct val="100000"/>
              </a:lnSpc>
              <a:buFont typeface="Arial" panose="020B0604020202020204" pitchFamily="34" charset="0"/>
              <a:buChar char="•"/>
            </a:pPr>
            <a:r>
              <a:rPr lang="en-US" sz="1400" b="0" dirty="0"/>
              <a:t>Provide support, coordination, and input on state or federal  project funding and incentives</a:t>
            </a:r>
          </a:p>
          <a:p>
            <a:pPr marL="171450" indent="-171450">
              <a:lnSpc>
                <a:spcPct val="100000"/>
              </a:lnSpc>
              <a:buFont typeface="Arial" panose="020B0604020202020204" pitchFamily="34" charset="0"/>
              <a:buChar char="•"/>
            </a:pPr>
            <a:r>
              <a:rPr lang="en-US" sz="1400" b="0" dirty="0"/>
              <a:t>Analyze and test proposed land-use policies prior to implementation</a:t>
            </a:r>
          </a:p>
          <a:p>
            <a:pPr marL="171450" indent="-171450">
              <a:lnSpc>
                <a:spcPct val="100000"/>
              </a:lnSpc>
              <a:buFont typeface="Arial" panose="020B0604020202020204" pitchFamily="34" charset="0"/>
              <a:buChar char="•"/>
            </a:pPr>
            <a:r>
              <a:rPr lang="en-US" sz="1400" b="0" dirty="0"/>
              <a:t>Provide the council and the mayor with technical support on council-initiated special projects.</a:t>
            </a:r>
          </a:p>
          <a:p>
            <a:pPr marL="171450" indent="-171450">
              <a:lnSpc>
                <a:spcPct val="100000"/>
              </a:lnSpc>
              <a:buFont typeface="Arial" panose="020B0604020202020204" pitchFamily="34" charset="0"/>
              <a:buChar char="•"/>
            </a:pPr>
            <a:r>
              <a:rPr lang="en-US" sz="1400" b="0" dirty="0"/>
              <a:t>Much more!</a:t>
            </a:r>
          </a:p>
          <a:p>
            <a:endParaRPr lang="en-US" b="0" dirty="0"/>
          </a:p>
          <a:p>
            <a:endParaRPr lang="en-US" dirty="0"/>
          </a:p>
          <a:p>
            <a:endParaRPr lang="en-US" dirty="0"/>
          </a:p>
        </p:txBody>
      </p:sp>
    </p:spTree>
    <p:extLst>
      <p:ext uri="{BB962C8B-B14F-4D97-AF65-F5344CB8AC3E}">
        <p14:creationId xmlns:p14="http://schemas.microsoft.com/office/powerpoint/2010/main" val="47345159"/>
      </p:ext>
    </p:extLst>
  </p:cSld>
  <p:clrMapOvr>
    <a:masterClrMapping/>
  </p:clrMapOvr>
</p:sld>
</file>

<file path=ppt/theme/theme1.xml><?xml version="1.0" encoding="utf-8"?>
<a:theme xmlns:a="http://schemas.openxmlformats.org/drawingml/2006/main" name="Office Theme">
  <a:themeElements>
    <a:clrScheme name="AIA">
      <a:dk1>
        <a:sysClr val="windowText" lastClr="000000"/>
      </a:dk1>
      <a:lt1>
        <a:sysClr val="window" lastClr="FFFFFF"/>
      </a:lt1>
      <a:dk2>
        <a:srgbClr val="A7A7A7"/>
      </a:dk2>
      <a:lt2>
        <a:srgbClr val="CCCCCC"/>
      </a:lt2>
      <a:accent1>
        <a:srgbClr val="FA4132"/>
      </a:accent1>
      <a:accent2>
        <a:srgbClr val="000000"/>
      </a:accent2>
      <a:accent3>
        <a:srgbClr val="A7A7A7"/>
      </a:accent3>
      <a:accent4>
        <a:srgbClr val="F2C75C"/>
      </a:accent4>
      <a:accent5>
        <a:srgbClr val="72B1C8"/>
      </a:accent5>
      <a:accent6>
        <a:srgbClr val="007D8A"/>
      </a:accent6>
      <a:hlink>
        <a:srgbClr val="3399FF"/>
      </a:hlink>
      <a:folHlink>
        <a:srgbClr val="B2B2B2"/>
      </a:folHlink>
    </a:clrScheme>
    <a:fontScheme name="AIA">
      <a:majorFont>
        <a:latin typeface="Architype Bold"/>
        <a:ea typeface=""/>
        <a:cs typeface=""/>
      </a:majorFont>
      <a:minorFont>
        <a:latin typeface="Archity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B34F9B8-5155-433D-A1B1-2BE976078545}" vid="{A07F19C0-86AF-4DB3-8C25-ED9C75DBB34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3dff67a4-70ce-4412-b60e-d954d9be852d" xsi:nil="true"/>
    <lcf76f155ced4ddcb4097134ff3c332f xmlns="ffdb3785-12c9-4418-a422-f96bcfb0ee9c">
      <Terms xmlns="http://schemas.microsoft.com/office/infopath/2007/PartnerControls"/>
    </lcf76f155ced4ddcb4097134ff3c332f>
    <SharedWithUsers xmlns="3dff67a4-70ce-4412-b60e-d954d9be852d">
      <UserInfo>
        <DisplayName>Alexander Cochran</DisplayName>
        <AccountId>210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5D530BF836BC4B95CD6ABE60D0B50B" ma:contentTypeVersion="20" ma:contentTypeDescription="Create a new document." ma:contentTypeScope="" ma:versionID="0bf927aa0bdbaa55c7dff966c851b9ba">
  <xsd:schema xmlns:xsd="http://www.w3.org/2001/XMLSchema" xmlns:xs="http://www.w3.org/2001/XMLSchema" xmlns:p="http://schemas.microsoft.com/office/2006/metadata/properties" xmlns:ns1="http://schemas.microsoft.com/sharepoint/v3" xmlns:ns2="ffdb3785-12c9-4418-a422-f96bcfb0ee9c" xmlns:ns3="3dff67a4-70ce-4412-b60e-d954d9be852d" targetNamespace="http://schemas.microsoft.com/office/2006/metadata/properties" ma:root="true" ma:fieldsID="6ea107a1b043609ffcb34297cf9ea735" ns1:_="" ns2:_="" ns3:_="">
    <xsd:import namespace="http://schemas.microsoft.com/sharepoint/v3"/>
    <xsd:import namespace="ffdb3785-12c9-4418-a422-f96bcfb0ee9c"/>
    <xsd:import namespace="3dff67a4-70ce-4412-b60e-d954d9be85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db3785-12c9-4418-a422-f96bcfb0e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0942bf1-3a36-493a-84fa-80b52bd97e31"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ff67a4-70ce-4412-b60e-d954d9be852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67c014a-93e8-4d96-aa64-76cbeb2bf1cd}" ma:internalName="TaxCatchAll" ma:showField="CatchAllData" ma:web="3dff67a4-70ce-4412-b60e-d954d9be85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92B88D-0244-4C85-860E-18946BD15A8E}">
  <ds:schemaRefs>
    <ds:schemaRef ds:uri="http://schemas.openxmlformats.org/package/2006/metadata/core-properties"/>
    <ds:schemaRef ds:uri="http://schemas.microsoft.com/sharepoint/v3"/>
    <ds:schemaRef ds:uri="3dff67a4-70ce-4412-b60e-d954d9be852d"/>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ffdb3785-12c9-4418-a422-f96bcfb0ee9c"/>
    <ds:schemaRef ds:uri="http://www.w3.org/XML/1998/namespace"/>
    <ds:schemaRef ds:uri="http://purl.org/dc/terms/"/>
  </ds:schemaRefs>
</ds:datastoreItem>
</file>

<file path=customXml/itemProps2.xml><?xml version="1.0" encoding="utf-8"?>
<ds:datastoreItem xmlns:ds="http://schemas.openxmlformats.org/officeDocument/2006/customXml" ds:itemID="{23E63032-8021-44DF-B8FD-05CF841DAAB0}">
  <ds:schemaRefs>
    <ds:schemaRef ds:uri="http://schemas.microsoft.com/sharepoint/v3/contenttype/forms"/>
  </ds:schemaRefs>
</ds:datastoreItem>
</file>

<file path=customXml/itemProps3.xml><?xml version="1.0" encoding="utf-8"?>
<ds:datastoreItem xmlns:ds="http://schemas.openxmlformats.org/officeDocument/2006/customXml" ds:itemID="{05A524E0-0A7B-4B73-AC01-7BDB7CDBC3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fdb3785-12c9-4418-a422-f96bcfb0ee9c"/>
    <ds:schemaRef ds:uri="3dff67a4-70ce-4412-b60e-d954d9be8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AIA Powerpoint_template_external_NEW</Template>
  <TotalTime>2033</TotalTime>
  <Words>2490</Words>
  <Application>Microsoft Office PowerPoint</Application>
  <PresentationFormat>Widescreen</PresentationFormat>
  <Paragraphs>311</Paragraphs>
  <Slides>16</Slides>
  <Notes>15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Custom Design</vt:lpstr>
      <vt:lpstr>Chief Architect</vt:lpstr>
      <vt:lpstr>American Institute of Architects</vt:lpstr>
      <vt:lpstr>Speakers</vt:lpstr>
      <vt:lpstr>Agenda</vt:lpstr>
      <vt:lpstr>Your challenge History | Uncertainty | Competition | Crisis</vt:lpstr>
      <vt:lpstr>Your opportunity What can tomorrow look like in your community?</vt:lpstr>
      <vt:lpstr>What we already know Growth | Climate | Equity </vt:lpstr>
      <vt:lpstr>Your current framework</vt:lpstr>
      <vt:lpstr>PowerPoint Presentation</vt:lpstr>
      <vt:lpstr>A model for every community</vt:lpstr>
      <vt:lpstr>Case study: Kansas City, MO</vt:lpstr>
      <vt:lpstr>Midlands Theatre Lofts</vt:lpstr>
      <vt:lpstr>Case study: West Hollywood, CA</vt:lpstr>
      <vt:lpstr>PowerPoint Presentation</vt:lpstr>
      <vt:lpstr>Partner with AIA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Chief Architect</dc:title>
  <dc:creator>Michael Winn</dc:creator>
  <cp:lastModifiedBy>Michael Winn</cp:lastModifiedBy>
  <cp:revision>5</cp:revision>
  <dcterms:created xsi:type="dcterms:W3CDTF">2024-04-15T18:36:29Z</dcterms:created>
  <dcterms:modified xsi:type="dcterms:W3CDTF">2025-05-02T20:09:41Z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0x010100A85D530BF836BC4B95CD6ABE60D0B50B</vt:lpwstr>
  </property>
</Properties>
</file>